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7" r:id="rId2"/>
    <p:sldId id="268" r:id="rId3"/>
    <p:sldId id="277" r:id="rId4"/>
    <p:sldId id="271" r:id="rId5"/>
    <p:sldId id="272" r:id="rId6"/>
    <p:sldId id="274" r:id="rId7"/>
    <p:sldId id="275" r:id="rId8"/>
    <p:sldId id="276" r:id="rId9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9BC199-38F6-7546-8752-11DE4F925005}" v="107" dt="2023-07-07T07:34:08.9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153"/>
    <p:restoredTop sz="94697"/>
  </p:normalViewPr>
  <p:slideViewPr>
    <p:cSldViewPr snapToGrid="0">
      <p:cViewPr varScale="1">
        <p:scale>
          <a:sx n="119" d="100"/>
          <a:sy n="119" d="100"/>
        </p:scale>
        <p:origin x="74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792DFA-B3E4-2E47-AC87-4D30ADCACC48}" type="datetimeFigureOut">
              <a:rPr kumimoji="1" lang="zh-TW" altLang="en-US" smtClean="0"/>
              <a:t>2023/7/7</a:t>
            </a:fld>
            <a:endParaRPr kumimoji="1"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971073-1D1C-A94A-AD86-EC515270D692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051009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圖片 9" descr="一張含有 螢幕擷取畫面, 電子藍, 藍色, 鈷藍 的圖片&#10;&#10;自動產生的描述">
            <a:extLst>
              <a:ext uri="{FF2B5EF4-FFF2-40B4-BE49-F238E27FC236}">
                <a16:creationId xmlns:a16="http://schemas.microsoft.com/office/drawing/2014/main" id="{1DEF1597-4D89-E878-BEC0-17ADDA2F80F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0" y="1605280"/>
            <a:ext cx="12202160" cy="1764824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5400" b="0" i="0">
                <a:solidFill>
                  <a:schemeClr val="bg1"/>
                </a:solidFill>
                <a:latin typeface="Noto Sans TC" panose="020B0500000000000000" pitchFamily="34" charset="-128"/>
                <a:ea typeface="Noto Sans TC" panose="020B0500000000000000" pitchFamily="34" charset="-128"/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390424"/>
            <a:ext cx="9144000" cy="1069816"/>
          </a:xfrm>
        </p:spPr>
        <p:txBody>
          <a:bodyPr>
            <a:normAutofit/>
          </a:bodyPr>
          <a:lstStyle>
            <a:lvl1pPr marL="0" indent="0" algn="ctr">
              <a:buNone/>
              <a:defRPr sz="4200" b="0" i="0">
                <a:solidFill>
                  <a:schemeClr val="bg1"/>
                </a:solidFill>
                <a:latin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dirty="0"/>
              <a:t>按一下以編輯母片副標題樣式</a:t>
            </a:r>
          </a:p>
        </p:txBody>
      </p:sp>
      <p:sp>
        <p:nvSpPr>
          <p:cNvPr id="16" name="內容版面配置區 2">
            <a:extLst>
              <a:ext uri="{FF2B5EF4-FFF2-40B4-BE49-F238E27FC236}">
                <a16:creationId xmlns:a16="http://schemas.microsoft.com/office/drawing/2014/main" id="{DD04BC97-0C8C-73B6-3E73-84883C09E91E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1524000" y="4475244"/>
            <a:ext cx="9144000" cy="579674"/>
          </a:xfrm>
        </p:spPr>
        <p:txBody>
          <a:bodyPr anchor="ctr">
            <a:normAutofit/>
          </a:bodyPr>
          <a:lstStyle>
            <a:lvl1pPr marL="0" indent="0" algn="ctr">
              <a:buNone/>
              <a:defRPr sz="26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17" name="內容版面配置區 2">
            <a:extLst>
              <a:ext uri="{FF2B5EF4-FFF2-40B4-BE49-F238E27FC236}">
                <a16:creationId xmlns:a16="http://schemas.microsoft.com/office/drawing/2014/main" id="{E85CBAB1-4292-23C4-610E-073CC8244CAD}"/>
              </a:ext>
            </a:extLst>
          </p:cNvPr>
          <p:cNvSpPr>
            <a:spLocks noGrp="1"/>
          </p:cNvSpPr>
          <p:nvPr>
            <p:ph sz="half" idx="11" hasCustomPrompt="1"/>
          </p:nvPr>
        </p:nvSpPr>
        <p:spPr>
          <a:xfrm>
            <a:off x="6060440" y="6361530"/>
            <a:ext cx="5455920" cy="287138"/>
          </a:xfrm>
        </p:spPr>
        <p:txBody>
          <a:bodyPr anchor="ctr">
            <a:noAutofit/>
          </a:bodyPr>
          <a:lstStyle>
            <a:lvl1pPr marL="0" indent="0" algn="r">
              <a:buNone/>
              <a:defRPr sz="1500" b="0" i="0">
                <a:solidFill>
                  <a:srgbClr val="0033A0"/>
                </a:solidFill>
                <a:latin typeface="Roboto Medium" panose="02000000000000000000" pitchFamily="2" charset="0"/>
                <a:cs typeface="Roboto Medium" panose="02000000000000000000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altLang="zh-TW" dirty="0"/>
              <a:t>Date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34484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045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5651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 descr="一張含有 白色, 螢幕擷取畫面, 設計 的圖片&#10;&#10;自動產生的描述">
            <a:extLst>
              <a:ext uri="{FF2B5EF4-FFF2-40B4-BE49-F238E27FC236}">
                <a16:creationId xmlns:a16="http://schemas.microsoft.com/office/drawing/2014/main" id="{3EC854E6-525D-F829-F55D-1D031DC9443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38200" y="2245360"/>
            <a:ext cx="10515600" cy="1778000"/>
          </a:xfrm>
        </p:spPr>
        <p:txBody>
          <a:bodyPr anchor="ctr">
            <a:noAutofit/>
          </a:bodyPr>
          <a:lstStyle>
            <a:lvl1pPr marL="0" indent="0" algn="ctr">
              <a:lnSpc>
                <a:spcPct val="120000"/>
              </a:lnSpc>
              <a:buNone/>
              <a:defRPr sz="4200" b="0" i="0">
                <a:solidFill>
                  <a:srgbClr val="0033A0"/>
                </a:solidFill>
                <a:latin typeface="Noto Sans TC" panose="020B0500000000000000" pitchFamily="34" charset="-128"/>
                <a:ea typeface="Noto Sans TC" panose="020B0500000000000000" pitchFamily="34" charset="-128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11" name="內容版面配置區 2">
            <a:extLst>
              <a:ext uri="{FF2B5EF4-FFF2-40B4-BE49-F238E27FC236}">
                <a16:creationId xmlns:a16="http://schemas.microsoft.com/office/drawing/2014/main" id="{ABDC9D98-5B71-EB8F-DDFF-CCBBFF654E6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38200" y="4511040"/>
            <a:ext cx="10515600" cy="497840"/>
          </a:xfrm>
        </p:spPr>
        <p:txBody>
          <a:bodyPr anchor="ctr">
            <a:noAutofit/>
          </a:bodyPr>
          <a:lstStyle>
            <a:lvl1pPr marL="0" indent="0" algn="ctr">
              <a:lnSpc>
                <a:spcPct val="120000"/>
              </a:lnSpc>
              <a:buNone/>
              <a:defRPr sz="2100" b="0" i="0">
                <a:solidFill>
                  <a:srgbClr val="0033A0"/>
                </a:solidFill>
                <a:latin typeface="Noto Sans TC Medium" panose="020B0500000000000000" pitchFamily="34" charset="-128"/>
                <a:ea typeface="Noto Sans TC Medium" panose="020B0500000000000000" pitchFamily="34" charset="-128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21" name="內容版面配置區 2">
            <a:extLst>
              <a:ext uri="{FF2B5EF4-FFF2-40B4-BE49-F238E27FC236}">
                <a16:creationId xmlns:a16="http://schemas.microsoft.com/office/drawing/2014/main" id="{0CDF9227-0D24-9BB0-FDFA-2B166AA4B340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10886440" y="6351370"/>
            <a:ext cx="629920" cy="287138"/>
          </a:xfrm>
        </p:spPr>
        <p:txBody>
          <a:bodyPr anchor="ctr">
            <a:normAutofit/>
          </a:bodyPr>
          <a:lstStyle>
            <a:lvl1pPr marL="0" indent="0" algn="r">
              <a:buNone/>
              <a:defRPr sz="1400" b="0" i="0">
                <a:solidFill>
                  <a:schemeClr val="bg1">
                    <a:lumMod val="65000"/>
                  </a:schemeClr>
                </a:solidFill>
                <a:latin typeface="Roboto Medium" panose="02000000000000000000" pitchFamily="2" charset="0"/>
                <a:cs typeface="Roboto Medium" panose="02000000000000000000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fld id="{3BD0F68D-B108-9943-9E13-D62ECFB6FD1C}" type="slidenum">
              <a:rPr lang="zh-TW" altLang="en-US" smtClean="0"/>
              <a:t>‹#›</a:t>
            </a:fld>
            <a:endParaRPr lang="zh-TW" altLang="en-US" dirty="0"/>
          </a:p>
        </p:txBody>
      </p:sp>
      <p:sp>
        <p:nvSpPr>
          <p:cNvPr id="22" name="內容版面配置區 2">
            <a:extLst>
              <a:ext uri="{FF2B5EF4-FFF2-40B4-BE49-F238E27FC236}">
                <a16:creationId xmlns:a16="http://schemas.microsoft.com/office/drawing/2014/main" id="{C78CBB1C-1902-A721-1B36-3A29ECBCAE7C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3368040" y="6351370"/>
            <a:ext cx="5455920" cy="287138"/>
          </a:xfrm>
        </p:spPr>
        <p:txBody>
          <a:bodyPr anchor="ctr">
            <a:noAutofit/>
          </a:bodyPr>
          <a:lstStyle>
            <a:lvl1pPr marL="0" indent="0" algn="ctr">
              <a:buNone/>
              <a:defRPr sz="1550" b="0" i="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Noto Sans TC Medium" panose="020B0500000000000000" pitchFamily="34" charset="-128"/>
                <a:cs typeface="Roboto" panose="02000000000000000000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92236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 descr="一張含有 白色, 螢幕擷取畫面, 設計 的圖片&#10;&#10;自動產生的描述">
            <a:extLst>
              <a:ext uri="{FF2B5EF4-FFF2-40B4-BE49-F238E27FC236}">
                <a16:creationId xmlns:a16="http://schemas.microsoft.com/office/drawing/2014/main" id="{80FC6CA5-D402-4BE0-DB5B-1587D6CD95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內容版面配置區 2">
            <a:extLst>
              <a:ext uri="{FF2B5EF4-FFF2-40B4-BE49-F238E27FC236}">
                <a16:creationId xmlns:a16="http://schemas.microsoft.com/office/drawing/2014/main" id="{5C165B8A-99C2-20C0-917C-6BC9DFD1C637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38200" y="944880"/>
            <a:ext cx="10515600" cy="670560"/>
          </a:xfrm>
        </p:spPr>
        <p:txBody>
          <a:bodyPr anchor="ctr">
            <a:noAutofit/>
          </a:bodyPr>
          <a:lstStyle>
            <a:lvl1pPr marL="0" indent="0" algn="ctr">
              <a:lnSpc>
                <a:spcPct val="120000"/>
              </a:lnSpc>
              <a:buNone/>
              <a:defRPr sz="3000" b="0" i="0">
                <a:solidFill>
                  <a:srgbClr val="0033A0"/>
                </a:solidFill>
                <a:latin typeface="Noto Sans TC Medium" panose="020B0500000000000000" pitchFamily="34" charset="-128"/>
                <a:ea typeface="Noto Sans TC Medium" panose="020B0500000000000000" pitchFamily="34" charset="-128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13" name="內容版面配置區 2">
            <a:extLst>
              <a:ext uri="{FF2B5EF4-FFF2-40B4-BE49-F238E27FC236}">
                <a16:creationId xmlns:a16="http://schemas.microsoft.com/office/drawing/2014/main" id="{AD099DB0-C3D2-8D5B-833E-EC42595CCDFC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2885440" y="1747520"/>
            <a:ext cx="6075680" cy="3972560"/>
          </a:xfrm>
        </p:spPr>
        <p:txBody>
          <a:bodyPr anchor="t">
            <a:noAutofit/>
          </a:bodyPr>
          <a:lstStyle>
            <a:lvl1pPr marL="0" indent="0" algn="l">
              <a:lnSpc>
                <a:spcPct val="200000"/>
              </a:lnSpc>
              <a:buNone/>
              <a:defRPr sz="2450" b="0" i="0">
                <a:solidFill>
                  <a:schemeClr val="tx1">
                    <a:lumMod val="75000"/>
                    <a:lumOff val="25000"/>
                  </a:schemeClr>
                </a:solidFill>
                <a:latin typeface="Noto Sans TC" panose="020B0500000000000000" pitchFamily="34" charset="-128"/>
                <a:ea typeface="Noto Sans TC" panose="020B0500000000000000" pitchFamily="34" charset="-128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TW" altLang="en-US" dirty="0"/>
              <a:t>按一下以編輯母片文字樣式</a:t>
            </a:r>
            <a:endParaRPr lang="en-US" altLang="zh-TW" dirty="0"/>
          </a:p>
          <a:p>
            <a:pPr lvl="0"/>
            <a:r>
              <a:rPr lang="zh-TW" altLang="en-US" dirty="0"/>
              <a:t>按一下以編輯母片文字樣式</a:t>
            </a:r>
          </a:p>
          <a:p>
            <a:pPr lvl="0"/>
            <a:r>
              <a:rPr lang="zh-TW" altLang="en-US" dirty="0"/>
              <a:t>按一下以編輯母片文字樣式</a:t>
            </a:r>
          </a:p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14" name="內容版面配置區 2">
            <a:extLst>
              <a:ext uri="{FF2B5EF4-FFF2-40B4-BE49-F238E27FC236}">
                <a16:creationId xmlns:a16="http://schemas.microsoft.com/office/drawing/2014/main" id="{65447EDA-D5C3-56DD-763B-BE5961FBCDA8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 flipH="1">
            <a:off x="2468880" y="1737360"/>
            <a:ext cx="416560" cy="4145280"/>
          </a:xfrm>
        </p:spPr>
        <p:txBody>
          <a:bodyPr anchor="t">
            <a:noAutofit/>
          </a:bodyPr>
          <a:lstStyle>
            <a:lvl1pPr marL="0" indent="0" algn="ctr">
              <a:lnSpc>
                <a:spcPct val="280000"/>
              </a:lnSpc>
              <a:buNone/>
              <a:defRPr sz="1720" b="0" i="0">
                <a:solidFill>
                  <a:srgbClr val="0033A0"/>
                </a:solidFill>
                <a:latin typeface="Roboto Medium" panose="02000000000000000000" pitchFamily="2" charset="0"/>
                <a:cs typeface="Roboto Medium" panose="02000000000000000000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TW" dirty="0"/>
              <a:t>a</a:t>
            </a:r>
          </a:p>
          <a:p>
            <a:pPr lvl="0"/>
            <a:r>
              <a:rPr lang="en-US" altLang="zh-TW" dirty="0"/>
              <a:t>b</a:t>
            </a:r>
          </a:p>
          <a:p>
            <a:pPr lvl="0"/>
            <a:r>
              <a:rPr lang="en-US" altLang="zh-TW" dirty="0"/>
              <a:t>c</a:t>
            </a:r>
          </a:p>
          <a:p>
            <a:pPr lvl="0"/>
            <a:r>
              <a:rPr lang="en-US" altLang="zh-TW" dirty="0"/>
              <a:t>d</a:t>
            </a:r>
          </a:p>
        </p:txBody>
      </p:sp>
      <p:sp>
        <p:nvSpPr>
          <p:cNvPr id="15" name="內容版面配置區 2">
            <a:extLst>
              <a:ext uri="{FF2B5EF4-FFF2-40B4-BE49-F238E27FC236}">
                <a16:creationId xmlns:a16="http://schemas.microsoft.com/office/drawing/2014/main" id="{778423BE-52BB-41F0-6997-D928CADB7F08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 flipH="1">
            <a:off x="8961120" y="1737360"/>
            <a:ext cx="650240" cy="4053840"/>
          </a:xfrm>
        </p:spPr>
        <p:txBody>
          <a:bodyPr anchor="t">
            <a:noAutofit/>
          </a:bodyPr>
          <a:lstStyle>
            <a:lvl1pPr marL="0" indent="0" algn="r">
              <a:lnSpc>
                <a:spcPct val="280000"/>
              </a:lnSpc>
              <a:buNone/>
              <a:defRPr sz="1720" b="0" i="0">
                <a:solidFill>
                  <a:srgbClr val="0033A0"/>
                </a:solidFill>
                <a:latin typeface="Roboto Medium" panose="02000000000000000000" pitchFamily="2" charset="0"/>
                <a:cs typeface="Roboto Medium" panose="02000000000000000000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TW" dirty="0"/>
              <a:t>000</a:t>
            </a:r>
          </a:p>
          <a:p>
            <a:pPr lvl="0"/>
            <a:r>
              <a:rPr lang="en-US" altLang="zh-TW" dirty="0"/>
              <a:t>000</a:t>
            </a:r>
          </a:p>
          <a:p>
            <a:pPr lvl="0"/>
            <a:r>
              <a:rPr lang="en-US" altLang="zh-TW" dirty="0"/>
              <a:t>000</a:t>
            </a:r>
          </a:p>
          <a:p>
            <a:pPr lvl="0"/>
            <a:r>
              <a:rPr lang="en-US" altLang="zh-TW" dirty="0"/>
              <a:t>000</a:t>
            </a:r>
          </a:p>
        </p:txBody>
      </p:sp>
      <p:sp>
        <p:nvSpPr>
          <p:cNvPr id="18" name="內容版面配置區 2">
            <a:extLst>
              <a:ext uri="{FF2B5EF4-FFF2-40B4-BE49-F238E27FC236}">
                <a16:creationId xmlns:a16="http://schemas.microsoft.com/office/drawing/2014/main" id="{A96AF9EB-9273-E942-959A-A256C8819076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10886440" y="6351370"/>
            <a:ext cx="629920" cy="287138"/>
          </a:xfrm>
        </p:spPr>
        <p:txBody>
          <a:bodyPr anchor="ctr">
            <a:normAutofit/>
          </a:bodyPr>
          <a:lstStyle>
            <a:lvl1pPr marL="0" indent="0" algn="r">
              <a:buNone/>
              <a:defRPr sz="1400" b="0" i="0">
                <a:solidFill>
                  <a:schemeClr val="bg1">
                    <a:lumMod val="65000"/>
                  </a:schemeClr>
                </a:solidFill>
                <a:latin typeface="Roboto Medium" panose="02000000000000000000" pitchFamily="2" charset="0"/>
                <a:cs typeface="Roboto Medium" panose="02000000000000000000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fld id="{3BD0F68D-B108-9943-9E13-D62ECFB6FD1C}" type="slidenum">
              <a:rPr lang="zh-TW" altLang="en-US" smtClean="0"/>
              <a:t>‹#›</a:t>
            </a:fld>
            <a:endParaRPr lang="zh-TW" altLang="en-US" dirty="0"/>
          </a:p>
        </p:txBody>
      </p:sp>
      <p:sp>
        <p:nvSpPr>
          <p:cNvPr id="19" name="內容版面配置區 2">
            <a:extLst>
              <a:ext uri="{FF2B5EF4-FFF2-40B4-BE49-F238E27FC236}">
                <a16:creationId xmlns:a16="http://schemas.microsoft.com/office/drawing/2014/main" id="{87015E0E-4B3D-3A71-7B13-FD083CCB82C7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3368040" y="6351370"/>
            <a:ext cx="5455920" cy="287138"/>
          </a:xfrm>
        </p:spPr>
        <p:txBody>
          <a:bodyPr anchor="ctr">
            <a:noAutofit/>
          </a:bodyPr>
          <a:lstStyle>
            <a:lvl1pPr marL="0" indent="0" algn="ctr">
              <a:buNone/>
              <a:defRPr sz="1550" b="0" i="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Noto Sans TC Medium" panose="020B0500000000000000" pitchFamily="34" charset="-128"/>
                <a:cs typeface="Roboto" panose="02000000000000000000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154042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 descr="一張含有 螢幕擷取畫面, 電子藍, 藍色, Azure 的圖片&#10;&#10;自動產生的描述">
            <a:extLst>
              <a:ext uri="{FF2B5EF4-FFF2-40B4-BE49-F238E27FC236}">
                <a16:creationId xmlns:a16="http://schemas.microsoft.com/office/drawing/2014/main" id="{9EE54B98-7C66-C83A-2C45-A78D74F2013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內容版面配置區 2">
            <a:extLst>
              <a:ext uri="{FF2B5EF4-FFF2-40B4-BE49-F238E27FC236}">
                <a16:creationId xmlns:a16="http://schemas.microsoft.com/office/drawing/2014/main" id="{622CCAC4-335A-3E88-3C59-32D41B5F243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38200" y="3850640"/>
            <a:ext cx="10515600" cy="508000"/>
          </a:xfrm>
        </p:spPr>
        <p:txBody>
          <a:bodyPr anchor="ctr">
            <a:noAutofit/>
          </a:bodyPr>
          <a:lstStyle>
            <a:lvl1pPr marL="0" indent="0" algn="ctr">
              <a:lnSpc>
                <a:spcPct val="120000"/>
              </a:lnSpc>
              <a:buNone/>
              <a:defRPr sz="3700" b="0" i="0">
                <a:solidFill>
                  <a:schemeClr val="bg1"/>
                </a:solidFill>
                <a:latin typeface="Roboto" panose="02000000000000000000" pitchFamily="2" charset="0"/>
                <a:cs typeface="Roboto" panose="02000000000000000000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13" name="內容版面配置區 2">
            <a:extLst>
              <a:ext uri="{FF2B5EF4-FFF2-40B4-BE49-F238E27FC236}">
                <a16:creationId xmlns:a16="http://schemas.microsoft.com/office/drawing/2014/main" id="{C9798D5C-E430-29BB-9103-1486DCC92CA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936240"/>
            <a:ext cx="10515600" cy="914400"/>
          </a:xfrm>
        </p:spPr>
        <p:txBody>
          <a:bodyPr anchor="ctr">
            <a:noAutofit/>
          </a:bodyPr>
          <a:lstStyle>
            <a:lvl1pPr marL="0" indent="0" algn="ctr">
              <a:lnSpc>
                <a:spcPct val="120000"/>
              </a:lnSpc>
              <a:buNone/>
              <a:defRPr sz="5000" b="0" i="0">
                <a:solidFill>
                  <a:schemeClr val="bg1"/>
                </a:solidFill>
                <a:latin typeface="Noto Sans TC" panose="020B0500000000000000" pitchFamily="34" charset="-128"/>
                <a:ea typeface="Noto Sans TC" panose="020B0500000000000000" pitchFamily="34" charset="-128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14" name="內容版面配置區 2">
            <a:extLst>
              <a:ext uri="{FF2B5EF4-FFF2-40B4-BE49-F238E27FC236}">
                <a16:creationId xmlns:a16="http://schemas.microsoft.com/office/drawing/2014/main" id="{2527CB20-C753-76DA-F8D9-4BCE815533A7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838200" y="1452880"/>
            <a:ext cx="10515600" cy="1473200"/>
          </a:xfrm>
        </p:spPr>
        <p:txBody>
          <a:bodyPr anchor="ctr">
            <a:noAutofit/>
          </a:bodyPr>
          <a:lstStyle>
            <a:lvl1pPr marL="0" indent="0" algn="ctr">
              <a:lnSpc>
                <a:spcPct val="120000"/>
              </a:lnSpc>
              <a:buNone/>
              <a:defRPr sz="7800" b="0" i="0">
                <a:solidFill>
                  <a:schemeClr val="bg1"/>
                </a:solidFill>
                <a:latin typeface="Roboto Light" panose="02000000000000000000" pitchFamily="2" charset="0"/>
                <a:ea typeface="Noto Sans TC" panose="020B0500000000000000" pitchFamily="34" charset="-128"/>
                <a:cs typeface="Roboto" panose="02000000000000000000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TW" dirty="0"/>
              <a:t>a</a:t>
            </a:r>
            <a:endParaRPr lang="zh-TW" altLang="en-US" dirty="0"/>
          </a:p>
        </p:txBody>
      </p:sp>
      <p:sp>
        <p:nvSpPr>
          <p:cNvPr id="23" name="內容版面配置區 2">
            <a:extLst>
              <a:ext uri="{FF2B5EF4-FFF2-40B4-BE49-F238E27FC236}">
                <a16:creationId xmlns:a16="http://schemas.microsoft.com/office/drawing/2014/main" id="{E711F51E-DF22-E0E0-F110-6E5C11FDAB42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10886440" y="6351370"/>
            <a:ext cx="629920" cy="287138"/>
          </a:xfrm>
        </p:spPr>
        <p:txBody>
          <a:bodyPr anchor="ctr">
            <a:normAutofit/>
          </a:bodyPr>
          <a:lstStyle>
            <a:lvl1pPr marL="0" indent="0" algn="r">
              <a:buNone/>
              <a:defRPr sz="1400" b="0" i="0">
                <a:solidFill>
                  <a:schemeClr val="bg1"/>
                </a:solidFill>
                <a:latin typeface="Roboto Medium" panose="02000000000000000000" pitchFamily="2" charset="0"/>
                <a:cs typeface="Roboto Medium" panose="02000000000000000000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fld id="{3BD0F68D-B108-9943-9E13-D62ECFB6FD1C}" type="slidenum">
              <a:rPr lang="zh-TW" altLang="en-US" smtClean="0"/>
              <a:t>‹#›</a:t>
            </a:fld>
            <a:endParaRPr lang="zh-TW" altLang="en-US" dirty="0"/>
          </a:p>
        </p:txBody>
      </p:sp>
      <p:sp>
        <p:nvSpPr>
          <p:cNvPr id="24" name="內容版面配置區 2">
            <a:extLst>
              <a:ext uri="{FF2B5EF4-FFF2-40B4-BE49-F238E27FC236}">
                <a16:creationId xmlns:a16="http://schemas.microsoft.com/office/drawing/2014/main" id="{BA73D1FA-0C0F-FFF5-27F6-1ADCB676E6A2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3368040" y="6351370"/>
            <a:ext cx="5455920" cy="287138"/>
          </a:xfrm>
        </p:spPr>
        <p:txBody>
          <a:bodyPr anchor="ctr">
            <a:noAutofit/>
          </a:bodyPr>
          <a:lstStyle>
            <a:lvl1pPr marL="0" indent="0" algn="ctr">
              <a:buNone/>
              <a:defRPr sz="1550" b="0" i="0">
                <a:solidFill>
                  <a:schemeClr val="bg1"/>
                </a:solidFill>
                <a:latin typeface="Roboto" panose="02000000000000000000" pitchFamily="2" charset="0"/>
                <a:ea typeface="Noto Sans TC Medium" panose="020B0500000000000000" pitchFamily="34" charset="-128"/>
                <a:cs typeface="Roboto" panose="02000000000000000000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864656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 descr="一張含有 白色, 螢幕擷取畫面, 設計 的圖片&#10;&#10;自動產生的描述">
            <a:extLst>
              <a:ext uri="{FF2B5EF4-FFF2-40B4-BE49-F238E27FC236}">
                <a16:creationId xmlns:a16="http://schemas.microsoft.com/office/drawing/2014/main" id="{E36ADD75-A704-136E-018D-63614F1FDE1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內容版面配置區 2">
            <a:extLst>
              <a:ext uri="{FF2B5EF4-FFF2-40B4-BE49-F238E27FC236}">
                <a16:creationId xmlns:a16="http://schemas.microsoft.com/office/drawing/2014/main" id="{99AAE1D5-676E-E092-C910-B20FD4FD5FC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38200" y="762000"/>
            <a:ext cx="10515600" cy="670560"/>
          </a:xfrm>
        </p:spPr>
        <p:txBody>
          <a:bodyPr anchor="ctr">
            <a:noAutofit/>
          </a:bodyPr>
          <a:lstStyle>
            <a:lvl1pPr marL="0" indent="0" algn="ctr">
              <a:lnSpc>
                <a:spcPct val="120000"/>
              </a:lnSpc>
              <a:buNone/>
              <a:defRPr sz="3000" b="0" i="0">
                <a:solidFill>
                  <a:srgbClr val="0033A0"/>
                </a:solidFill>
                <a:latin typeface="Noto Sans TC" panose="020B0500000000000000" pitchFamily="34" charset="-128"/>
                <a:ea typeface="Noto Sans TC" panose="020B0500000000000000" pitchFamily="34" charset="-128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14" name="內容版面配置區 3">
            <a:extLst>
              <a:ext uri="{FF2B5EF4-FFF2-40B4-BE49-F238E27FC236}">
                <a16:creationId xmlns:a16="http://schemas.microsoft.com/office/drawing/2014/main" id="{0E52B760-1DA3-CF29-E8BD-D44D8A4ACA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91920" y="1966595"/>
            <a:ext cx="4605655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15" name="內容版面配置區 5">
            <a:extLst>
              <a:ext uri="{FF2B5EF4-FFF2-40B4-BE49-F238E27FC236}">
                <a16:creationId xmlns:a16="http://schemas.microsoft.com/office/drawing/2014/main" id="{DE004427-DB9F-C57C-91FA-5AABFE2966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749732" y="1966595"/>
            <a:ext cx="4605655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cxnSp>
        <p:nvCxnSpPr>
          <p:cNvPr id="16" name="直線單箭頭接點 7">
            <a:extLst>
              <a:ext uri="{FF2B5EF4-FFF2-40B4-BE49-F238E27FC236}">
                <a16:creationId xmlns:a16="http://schemas.microsoft.com/office/drawing/2014/main" id="{71444304-5815-8011-F0EF-2DB3606ABDDD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966595"/>
            <a:ext cx="864" cy="3693298"/>
          </a:xfrm>
          <a:prstGeom prst="straightConnector1">
            <a:avLst/>
          </a:prstGeom>
          <a:ln w="12700">
            <a:solidFill>
              <a:srgbClr val="0033A0"/>
            </a:solidFill>
            <a:prstDash val="sysDot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內容版面配置區 2">
            <a:extLst>
              <a:ext uri="{FF2B5EF4-FFF2-40B4-BE49-F238E27FC236}">
                <a16:creationId xmlns:a16="http://schemas.microsoft.com/office/drawing/2014/main" id="{2FDDCC3F-72B9-309C-6643-730E00FF9C34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10886440" y="6351370"/>
            <a:ext cx="629920" cy="287138"/>
          </a:xfrm>
        </p:spPr>
        <p:txBody>
          <a:bodyPr anchor="ctr">
            <a:normAutofit/>
          </a:bodyPr>
          <a:lstStyle>
            <a:lvl1pPr marL="0" indent="0" algn="r">
              <a:buNone/>
              <a:defRPr sz="1400" b="0" i="0">
                <a:solidFill>
                  <a:schemeClr val="bg1">
                    <a:lumMod val="65000"/>
                  </a:schemeClr>
                </a:solidFill>
                <a:latin typeface="Roboto Medium" panose="02000000000000000000" pitchFamily="2" charset="0"/>
                <a:cs typeface="Roboto Medium" panose="02000000000000000000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fld id="{3BD0F68D-B108-9943-9E13-D62ECFB6FD1C}" type="slidenum">
              <a:rPr lang="zh-TW" altLang="en-US" smtClean="0"/>
              <a:t>‹#›</a:t>
            </a:fld>
            <a:endParaRPr lang="zh-TW" altLang="en-US" dirty="0"/>
          </a:p>
        </p:txBody>
      </p:sp>
      <p:sp>
        <p:nvSpPr>
          <p:cNvPr id="19" name="內容版面配置區 2">
            <a:extLst>
              <a:ext uri="{FF2B5EF4-FFF2-40B4-BE49-F238E27FC236}">
                <a16:creationId xmlns:a16="http://schemas.microsoft.com/office/drawing/2014/main" id="{FDA4A1BC-7822-A4E4-9609-A61331018871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3368040" y="6351370"/>
            <a:ext cx="5455920" cy="287138"/>
          </a:xfrm>
        </p:spPr>
        <p:txBody>
          <a:bodyPr anchor="ctr">
            <a:noAutofit/>
          </a:bodyPr>
          <a:lstStyle>
            <a:lvl1pPr marL="0" indent="0" algn="ctr">
              <a:buNone/>
              <a:defRPr sz="1550" b="0" i="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Noto Sans TC Medium" panose="020B0500000000000000" pitchFamily="34" charset="-128"/>
                <a:cs typeface="Roboto" panose="02000000000000000000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97651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圖片 11" descr="一張含有 白色, 螢幕擷取畫面, 設計 的圖片&#10;&#10;自動產生的描述">
            <a:extLst>
              <a:ext uri="{FF2B5EF4-FFF2-40B4-BE49-F238E27FC236}">
                <a16:creationId xmlns:a16="http://schemas.microsoft.com/office/drawing/2014/main" id="{7D7B5EA3-0261-9962-3518-0BDC1BC040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內容版面配置區 3">
            <a:extLst>
              <a:ext uri="{FF2B5EF4-FFF2-40B4-BE49-F238E27FC236}">
                <a16:creationId xmlns:a16="http://schemas.microsoft.com/office/drawing/2014/main" id="{E2140AC4-4ACE-D06B-23FB-2BC7A021BC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966595"/>
            <a:ext cx="10515600" cy="3684588"/>
          </a:xfrm>
        </p:spPr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15" name="內容版面配置區 2">
            <a:extLst>
              <a:ext uri="{FF2B5EF4-FFF2-40B4-BE49-F238E27FC236}">
                <a16:creationId xmlns:a16="http://schemas.microsoft.com/office/drawing/2014/main" id="{6B94E411-69A5-2D3F-3F72-EFBA9B018FFF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10886440" y="6351370"/>
            <a:ext cx="629920" cy="287138"/>
          </a:xfrm>
        </p:spPr>
        <p:txBody>
          <a:bodyPr anchor="ctr">
            <a:normAutofit/>
          </a:bodyPr>
          <a:lstStyle>
            <a:lvl1pPr marL="0" indent="0" algn="r">
              <a:buNone/>
              <a:defRPr sz="1400" b="0" i="0">
                <a:solidFill>
                  <a:schemeClr val="bg1">
                    <a:lumMod val="65000"/>
                  </a:schemeClr>
                </a:solidFill>
                <a:latin typeface="Roboto Medium" panose="02000000000000000000" pitchFamily="2" charset="0"/>
                <a:cs typeface="Roboto Medium" panose="02000000000000000000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fld id="{3BD0F68D-B108-9943-9E13-D62ECFB6FD1C}" type="slidenum">
              <a:rPr lang="zh-TW" altLang="en-US" smtClean="0"/>
              <a:t>‹#›</a:t>
            </a:fld>
            <a:endParaRPr lang="zh-TW" altLang="en-US" dirty="0"/>
          </a:p>
        </p:txBody>
      </p:sp>
      <p:sp>
        <p:nvSpPr>
          <p:cNvPr id="16" name="內容版面配置區 2">
            <a:extLst>
              <a:ext uri="{FF2B5EF4-FFF2-40B4-BE49-F238E27FC236}">
                <a16:creationId xmlns:a16="http://schemas.microsoft.com/office/drawing/2014/main" id="{C987A97F-E377-F3C0-4203-49B0D0A66FE8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3368040" y="6351370"/>
            <a:ext cx="5455920" cy="287138"/>
          </a:xfrm>
        </p:spPr>
        <p:txBody>
          <a:bodyPr anchor="ctr">
            <a:noAutofit/>
          </a:bodyPr>
          <a:lstStyle>
            <a:lvl1pPr marL="0" indent="0" algn="ctr">
              <a:buNone/>
              <a:defRPr sz="1550" b="0" i="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Noto Sans TC Medium" panose="020B0500000000000000" pitchFamily="34" charset="-128"/>
                <a:cs typeface="Roboto" panose="02000000000000000000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17" name="內容版面配置區 2">
            <a:extLst>
              <a:ext uri="{FF2B5EF4-FFF2-40B4-BE49-F238E27FC236}">
                <a16:creationId xmlns:a16="http://schemas.microsoft.com/office/drawing/2014/main" id="{94720B15-27B1-A7B4-407B-266C871F69C8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38200" y="762000"/>
            <a:ext cx="10515600" cy="670560"/>
          </a:xfrm>
        </p:spPr>
        <p:txBody>
          <a:bodyPr anchor="ctr">
            <a:noAutofit/>
          </a:bodyPr>
          <a:lstStyle>
            <a:lvl1pPr marL="0" indent="0" algn="ctr">
              <a:lnSpc>
                <a:spcPct val="120000"/>
              </a:lnSpc>
              <a:buNone/>
              <a:defRPr sz="3000" b="0" i="0">
                <a:solidFill>
                  <a:srgbClr val="0033A0"/>
                </a:solidFill>
                <a:latin typeface="Noto Sans TC" panose="020B0500000000000000" pitchFamily="34" charset="-128"/>
                <a:ea typeface="Noto Sans TC" panose="020B0500000000000000" pitchFamily="34" charset="-128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44048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 descr="一張含有 螢幕擷取畫面 的圖片&#10;&#10;自動產生的描述">
            <a:extLst>
              <a:ext uri="{FF2B5EF4-FFF2-40B4-BE49-F238E27FC236}">
                <a16:creationId xmlns:a16="http://schemas.microsoft.com/office/drawing/2014/main" id="{C8F4E4EC-C56A-F856-3268-0F8CED16E9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內容版面配置區 2">
            <a:extLst>
              <a:ext uri="{FF2B5EF4-FFF2-40B4-BE49-F238E27FC236}">
                <a16:creationId xmlns:a16="http://schemas.microsoft.com/office/drawing/2014/main" id="{7BBE8E1C-5F4E-B268-033A-10341D9A9AA9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38200" y="3495040"/>
            <a:ext cx="10515600" cy="396240"/>
          </a:xfrm>
        </p:spPr>
        <p:txBody>
          <a:bodyPr anchor="ctr">
            <a:noAutofit/>
          </a:bodyPr>
          <a:lstStyle>
            <a:lvl1pPr marL="0" indent="0" algn="ctr">
              <a:lnSpc>
                <a:spcPct val="120000"/>
              </a:lnSpc>
              <a:buNone/>
              <a:defRPr sz="2700" b="0" i="0">
                <a:solidFill>
                  <a:schemeClr val="bg1"/>
                </a:solidFill>
                <a:latin typeface="Roboto" panose="02000000000000000000" pitchFamily="2" charset="0"/>
                <a:cs typeface="Roboto" panose="02000000000000000000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TW" dirty="0"/>
              <a:t>Thanks</a:t>
            </a:r>
            <a:endParaRPr lang="zh-TW" altLang="en-US" dirty="0"/>
          </a:p>
        </p:txBody>
      </p:sp>
      <p:sp>
        <p:nvSpPr>
          <p:cNvPr id="12" name="內容版面配置區 2">
            <a:extLst>
              <a:ext uri="{FF2B5EF4-FFF2-40B4-BE49-F238E27FC236}">
                <a16:creationId xmlns:a16="http://schemas.microsoft.com/office/drawing/2014/main" id="{CF019CCE-986C-7D62-B87B-F33B183DD065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838200" y="2835692"/>
            <a:ext cx="10515600" cy="593308"/>
          </a:xfrm>
        </p:spPr>
        <p:txBody>
          <a:bodyPr anchor="ctr">
            <a:noAutofit/>
          </a:bodyPr>
          <a:lstStyle>
            <a:lvl1pPr marL="0" indent="0" algn="ctr">
              <a:lnSpc>
                <a:spcPct val="120000"/>
              </a:lnSpc>
              <a:buNone/>
              <a:defRPr sz="37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TW" altLang="en-US" dirty="0"/>
              <a:t>感謝</a:t>
            </a:r>
          </a:p>
        </p:txBody>
      </p:sp>
      <p:sp>
        <p:nvSpPr>
          <p:cNvPr id="13" name="內容版面配置區 2">
            <a:extLst>
              <a:ext uri="{FF2B5EF4-FFF2-40B4-BE49-F238E27FC236}">
                <a16:creationId xmlns:a16="http://schemas.microsoft.com/office/drawing/2014/main" id="{444D8A53-CD8D-A015-D092-D423232F1688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10886440" y="6351370"/>
            <a:ext cx="629920" cy="287138"/>
          </a:xfrm>
        </p:spPr>
        <p:txBody>
          <a:bodyPr anchor="ctr">
            <a:normAutofit/>
          </a:bodyPr>
          <a:lstStyle>
            <a:lvl1pPr marL="0" indent="0" algn="r">
              <a:buNone/>
              <a:defRPr sz="1400" b="0" i="0">
                <a:solidFill>
                  <a:schemeClr val="bg1"/>
                </a:solidFill>
                <a:latin typeface="Roboto Medium" panose="02000000000000000000" pitchFamily="2" charset="0"/>
                <a:cs typeface="Roboto Medium" panose="02000000000000000000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fld id="{3BD0F68D-B108-9943-9E13-D62ECFB6FD1C}" type="slidenum">
              <a:rPr lang="zh-TW" altLang="en-US" smtClean="0"/>
              <a:t>‹#›</a:t>
            </a:fld>
            <a:endParaRPr lang="zh-TW" altLang="en-US" dirty="0"/>
          </a:p>
        </p:txBody>
      </p:sp>
      <p:sp>
        <p:nvSpPr>
          <p:cNvPr id="14" name="內容版面配置區 2">
            <a:extLst>
              <a:ext uri="{FF2B5EF4-FFF2-40B4-BE49-F238E27FC236}">
                <a16:creationId xmlns:a16="http://schemas.microsoft.com/office/drawing/2014/main" id="{FE5710A6-AF86-FBB6-6F08-EF78F26294E9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3368040" y="6351370"/>
            <a:ext cx="5455920" cy="287138"/>
          </a:xfrm>
        </p:spPr>
        <p:txBody>
          <a:bodyPr anchor="ctr">
            <a:noAutofit/>
          </a:bodyPr>
          <a:lstStyle>
            <a:lvl1pPr marL="0" indent="0" algn="ctr">
              <a:buNone/>
              <a:defRPr sz="1550" b="0" i="0">
                <a:solidFill>
                  <a:schemeClr val="bg1"/>
                </a:solidFill>
                <a:latin typeface="Roboto" panose="02000000000000000000" pitchFamily="2" charset="0"/>
                <a:ea typeface="Noto Sans TC Medium" panose="020B0500000000000000" pitchFamily="34" charset="-128"/>
                <a:cs typeface="Roboto" panose="02000000000000000000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10961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526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2263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0396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 i="0">
                <a:solidFill>
                  <a:schemeClr val="tx1">
                    <a:tint val="75000"/>
                  </a:schemeClr>
                </a:solidFill>
                <a:latin typeface="Noto Sans TC" panose="020B0500000000000000" pitchFamily="34" charset="-128"/>
                <a:ea typeface="Noto Sans TC" panose="020B0500000000000000" pitchFamily="34" charset="-128"/>
              </a:defRPr>
            </a:lvl1pPr>
          </a:lstStyle>
          <a:p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801100" y="631031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Roboto Medium" panose="02000000000000000000" pitchFamily="2" charset="0"/>
                <a:cs typeface="Roboto Medium" panose="02000000000000000000" pitchFamily="2" charset="0"/>
              </a:defRPr>
            </a:lvl1pPr>
          </a:lstStyle>
          <a:p>
            <a:fld id="{5B0A2E34-17E6-46B6-A0CD-23734D57E7FF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21134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4" r:id="rId4"/>
    <p:sldLayoutId id="2147483652" r:id="rId5"/>
    <p:sldLayoutId id="2147483653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Noto Sans TC" panose="020B0500000000000000" pitchFamily="34" charset="-128"/>
          <a:ea typeface="Noto Sans TC" panose="020B0500000000000000" pitchFamily="34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Noto Sans TC" panose="020B0500000000000000" pitchFamily="34" charset="-128"/>
          <a:ea typeface="Noto Sans TC" panose="020B0500000000000000" pitchFamily="34" charset="-128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Noto Sans TC" panose="020B0500000000000000" pitchFamily="34" charset="-128"/>
          <a:ea typeface="Noto Sans TC" panose="020B0500000000000000" pitchFamily="34" charset="-128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Noto Sans TC" panose="020B0500000000000000" pitchFamily="34" charset="-128"/>
          <a:ea typeface="Noto Sans TC" panose="020B0500000000000000" pitchFamily="34" charset="-128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Noto Sans TC" panose="020B0500000000000000" pitchFamily="34" charset="-128"/>
          <a:ea typeface="Noto Sans TC" panose="020B0500000000000000" pitchFamily="34" charset="-128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Noto Sans TC" panose="020B0500000000000000" pitchFamily="34" charset="-128"/>
          <a:ea typeface="Noto Sans TC" panose="020B0500000000000000" pitchFamily="34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20F88B1-18C0-A6A5-E519-0ABD5BE213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/>
              <a:t>一樹百獲計畫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51A3654F-CA46-7DB7-8DB8-F8F62BC737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TW" altLang="en-US" dirty="0"/>
              <a:t>Cultivation Plan</a:t>
            </a:r>
          </a:p>
        </p:txBody>
      </p:sp>
      <p:sp>
        <p:nvSpPr>
          <p:cNvPr id="7" name="內容版面配置區 6">
            <a:extLst>
              <a:ext uri="{FF2B5EF4-FFF2-40B4-BE49-F238E27FC236}">
                <a16:creationId xmlns:a16="http://schemas.microsoft.com/office/drawing/2014/main" id="{11B75A56-C0AA-44AF-ACC7-A5039A6BB367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zh-TW" altLang="en-US" dirty="0">
                <a:latin typeface="Noto Sans TC" panose="020B0500000000000000" pitchFamily="34" charset="-128"/>
                <a:ea typeface="Noto Sans TC" panose="020B0500000000000000" pitchFamily="34" charset="-128"/>
              </a:rPr>
              <a:t>教育研究中心主任 楊明通博士 主講</a:t>
            </a:r>
          </a:p>
        </p:txBody>
      </p:sp>
      <p:sp>
        <p:nvSpPr>
          <p:cNvPr id="8" name="內容版面配置區 7">
            <a:extLst>
              <a:ext uri="{FF2B5EF4-FFF2-40B4-BE49-F238E27FC236}">
                <a16:creationId xmlns:a16="http://schemas.microsoft.com/office/drawing/2014/main" id="{61C9BAAE-9B7D-B5B0-1B26-807DB36AF556}"/>
              </a:ext>
            </a:extLst>
          </p:cNvPr>
          <p:cNvSpPr>
            <a:spLocks noGrp="1"/>
          </p:cNvSpPr>
          <p:nvPr>
            <p:ph sz="half" idx="11"/>
          </p:nvPr>
        </p:nvSpPr>
        <p:spPr/>
        <p:txBody>
          <a:bodyPr/>
          <a:lstStyle/>
          <a:p>
            <a:r>
              <a:rPr lang="en-US" altLang="zh-TW" dirty="0"/>
              <a:t>2023.08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759637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>
            <a:extLst>
              <a:ext uri="{FF2B5EF4-FFF2-40B4-BE49-F238E27FC236}">
                <a16:creationId xmlns:a16="http://schemas.microsoft.com/office/drawing/2014/main" id="{E04D0CF6-D20B-4FC5-155B-0C64C742B6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25000"/>
              </a:lnSpc>
            </a:pPr>
            <a:r>
              <a:rPr lang="zh-TW" altLang="zh-TW" dirty="0"/>
              <a:t>一樹十穫者，木也；</a:t>
            </a:r>
            <a:endParaRPr lang="zh-TW" altLang="en-US" dirty="0"/>
          </a:p>
          <a:p>
            <a:pPr algn="ctr">
              <a:lnSpc>
                <a:spcPct val="125000"/>
              </a:lnSpc>
            </a:pPr>
            <a:r>
              <a:rPr lang="zh-TW" altLang="zh-TW" dirty="0"/>
              <a:t>一樹百穫者，人也。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8D3A869-14AA-D7B4-E092-1612F609BBD9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zh-TW" altLang="zh-TW" dirty="0"/>
              <a:t>《 管子・權修 》</a:t>
            </a:r>
          </a:p>
        </p:txBody>
      </p:sp>
      <p:sp>
        <p:nvSpPr>
          <p:cNvPr id="5" name="內容版面配置區 4">
            <a:extLst>
              <a:ext uri="{FF2B5EF4-FFF2-40B4-BE49-F238E27FC236}">
                <a16:creationId xmlns:a16="http://schemas.microsoft.com/office/drawing/2014/main" id="{9B364F79-FE1C-9F1A-3603-F4CB3DFDED40}"/>
              </a:ext>
            </a:extLst>
          </p:cNvPr>
          <p:cNvSpPr>
            <a:spLocks noGrp="1"/>
          </p:cNvSpPr>
          <p:nvPr>
            <p:ph sz="half" idx="14"/>
          </p:nvPr>
        </p:nvSpPr>
        <p:spPr/>
        <p:txBody>
          <a:bodyPr>
            <a:normAutofit/>
          </a:bodyPr>
          <a:lstStyle/>
          <a:p>
            <a:fld id="{43BC4ADA-BFA3-D84E-BF7F-C795C9649C15}" type="slidenum">
              <a:rPr lang="zh-TW" altLang="zh-TW" smtClean="0"/>
              <a:t>2</a:t>
            </a:fld>
            <a:endParaRPr lang="zh-TW" altLang="zh-TW" dirty="0"/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AA476673-6CCA-065F-5B68-9B6A64A87CDD}"/>
              </a:ext>
            </a:extLst>
          </p:cNvPr>
          <p:cNvSpPr>
            <a:spLocks noGrp="1"/>
          </p:cNvSpPr>
          <p:nvPr>
            <p:ph sz="half" idx="11"/>
          </p:nvPr>
        </p:nvSpPr>
        <p:spPr/>
        <p:txBody>
          <a:bodyPr>
            <a:normAutofit lnSpcReduction="10000"/>
          </a:bodyPr>
          <a:lstStyle/>
          <a:p>
            <a:r>
              <a:rPr kumimoji="1" lang="zh-TW" altLang="en-US" dirty="0"/>
              <a:t>一樹百獲計畫 </a:t>
            </a:r>
            <a:r>
              <a:rPr kumimoji="1" lang="en" altLang="zh-TW" dirty="0"/>
              <a:t>Cultivation Plan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94391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>
            <a:extLst>
              <a:ext uri="{FF2B5EF4-FFF2-40B4-BE49-F238E27FC236}">
                <a16:creationId xmlns:a16="http://schemas.microsoft.com/office/drawing/2014/main" id="{9451CA32-5207-228B-F70F-9A4635B68281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zh-TW" altLang="en-US" dirty="0"/>
              <a:t>目次 </a:t>
            </a:r>
            <a:r>
              <a:rPr lang="en-US" altLang="zh-TW" dirty="0"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Contents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474755C-0D32-605B-76D4-6A7C4FAAFC47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pPr>
              <a:lnSpc>
                <a:spcPct val="195000"/>
              </a:lnSpc>
            </a:pPr>
            <a:r>
              <a:rPr lang="zh-TW" altLang="en-US" dirty="0"/>
              <a:t>計畫簡介</a:t>
            </a:r>
            <a:r>
              <a:rPr lang="en-US" altLang="zh-TW" dirty="0"/>
              <a:t>  </a:t>
            </a:r>
            <a:r>
              <a:rPr lang="en-US" altLang="zh-TW" sz="2000" dirty="0"/>
              <a:t>Introduction</a:t>
            </a:r>
            <a:endParaRPr lang="zh-TW" altLang="en-US" dirty="0"/>
          </a:p>
          <a:p>
            <a:pPr>
              <a:lnSpc>
                <a:spcPct val="195000"/>
              </a:lnSpc>
            </a:pPr>
            <a:r>
              <a:rPr lang="zh-TW" altLang="en-US" dirty="0"/>
              <a:t>重點研發</a:t>
            </a:r>
            <a:r>
              <a:rPr lang="en-US" altLang="zh-TW" dirty="0"/>
              <a:t> </a:t>
            </a:r>
            <a:r>
              <a:rPr lang="en-US" altLang="zh-TW" sz="2000" dirty="0"/>
              <a:t>Research and Development</a:t>
            </a:r>
            <a:endParaRPr lang="zh-TW" altLang="en-US" dirty="0"/>
          </a:p>
          <a:p>
            <a:pPr>
              <a:lnSpc>
                <a:spcPct val="195000"/>
              </a:lnSpc>
            </a:pPr>
            <a:r>
              <a:rPr lang="zh-TW" altLang="en-US" dirty="0"/>
              <a:t>跨域人才</a:t>
            </a:r>
            <a:r>
              <a:rPr lang="en-US" altLang="zh-TW" dirty="0"/>
              <a:t> </a:t>
            </a:r>
            <a:r>
              <a:rPr lang="en-US" altLang="zh-TW" sz="2000" dirty="0"/>
              <a:t>Talents</a:t>
            </a:r>
            <a:endParaRPr lang="zh-TW" altLang="en-US" dirty="0"/>
          </a:p>
          <a:p>
            <a:pPr>
              <a:lnSpc>
                <a:spcPct val="195000"/>
              </a:lnSpc>
            </a:pPr>
            <a:r>
              <a:rPr lang="zh-TW" altLang="en-US" dirty="0"/>
              <a:t>博雅書苑</a:t>
            </a:r>
            <a:r>
              <a:rPr lang="en-US" altLang="zh-TW" dirty="0"/>
              <a:t>  </a:t>
            </a:r>
            <a:r>
              <a:rPr lang="en-US" altLang="zh-TW" sz="2000" dirty="0"/>
              <a:t>Expectations</a:t>
            </a:r>
            <a:endParaRPr lang="zh-TW" altLang="en-US" dirty="0"/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F0D814D-FFE6-3248-BD2B-E629DF82596A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altLang="zh-TW" dirty="0"/>
              <a:t>a</a:t>
            </a:r>
          </a:p>
          <a:p>
            <a:r>
              <a:rPr lang="en-US" altLang="zh-TW" dirty="0"/>
              <a:t>b</a:t>
            </a:r>
          </a:p>
          <a:p>
            <a:r>
              <a:rPr lang="en-US" altLang="zh-TW" dirty="0"/>
              <a:t>c</a:t>
            </a:r>
          </a:p>
          <a:p>
            <a:r>
              <a:rPr lang="en-US" altLang="zh-TW" dirty="0"/>
              <a:t>d</a:t>
            </a:r>
            <a:endParaRPr lang="zh-TW" altLang="en-US" dirty="0"/>
          </a:p>
        </p:txBody>
      </p:sp>
      <p:sp>
        <p:nvSpPr>
          <p:cNvPr id="5" name="內容版面配置區 4">
            <a:extLst>
              <a:ext uri="{FF2B5EF4-FFF2-40B4-BE49-F238E27FC236}">
                <a16:creationId xmlns:a16="http://schemas.microsoft.com/office/drawing/2014/main" id="{0703D758-25A3-9611-E415-2FE5327C460C}"/>
              </a:ext>
            </a:extLst>
          </p:cNvPr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en-US" altLang="zh-TW" dirty="0"/>
              <a:t>000</a:t>
            </a:r>
          </a:p>
          <a:p>
            <a:r>
              <a:rPr lang="en-US" altLang="zh-TW" dirty="0"/>
              <a:t>000</a:t>
            </a:r>
          </a:p>
          <a:p>
            <a:r>
              <a:rPr lang="en-US" altLang="zh-TW" dirty="0"/>
              <a:t>000</a:t>
            </a:r>
          </a:p>
          <a:p>
            <a:r>
              <a:rPr lang="en-US" altLang="zh-TW" dirty="0"/>
              <a:t>000</a:t>
            </a:r>
            <a:endParaRPr lang="zh-TW" altLang="en-US" dirty="0"/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C5B81D1C-FACA-994E-54B7-1F7B08EC5395}"/>
              </a:ext>
            </a:extLst>
          </p:cNvPr>
          <p:cNvSpPr>
            <a:spLocks noGrp="1"/>
          </p:cNvSpPr>
          <p:nvPr>
            <p:ph sz="half" idx="14"/>
          </p:nvPr>
        </p:nvSpPr>
        <p:spPr/>
        <p:txBody>
          <a:bodyPr/>
          <a:lstStyle/>
          <a:p>
            <a:fld id="{832A0BF9-2723-0847-946E-CC16398D4BA2}" type="slidenum">
              <a:rPr kumimoji="1" lang="zh-TW" altLang="en-US" smtClean="0"/>
              <a:t>3</a:t>
            </a:fld>
            <a:endParaRPr kumimoji="1" lang="zh-TW" altLang="en-US" dirty="0"/>
          </a:p>
        </p:txBody>
      </p:sp>
      <p:sp>
        <p:nvSpPr>
          <p:cNvPr id="7" name="內容版面配置區 6">
            <a:extLst>
              <a:ext uri="{FF2B5EF4-FFF2-40B4-BE49-F238E27FC236}">
                <a16:creationId xmlns:a16="http://schemas.microsoft.com/office/drawing/2014/main" id="{468B20D6-4ED4-0605-9901-C0226AD9CBAD}"/>
              </a:ext>
            </a:extLst>
          </p:cNvPr>
          <p:cNvSpPr>
            <a:spLocks noGrp="1"/>
          </p:cNvSpPr>
          <p:nvPr>
            <p:ph sz="half" idx="11"/>
          </p:nvPr>
        </p:nvSpPr>
        <p:spPr/>
        <p:txBody>
          <a:bodyPr/>
          <a:lstStyle/>
          <a:p>
            <a:r>
              <a:rPr kumimoji="1" lang="zh-TW" altLang="en-US" dirty="0"/>
              <a:t>一樹百獲計畫 </a:t>
            </a:r>
            <a:r>
              <a:rPr kumimoji="1" lang="en" altLang="zh-TW" dirty="0"/>
              <a:t>Cultivation Plan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976676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9418B3EC-5C5B-1DCF-4B8C-FB773DABA16E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zh-TW" altLang="zh-TW" dirty="0"/>
              <a:t>Introduction</a:t>
            </a:r>
            <a:endParaRPr lang="zh-TW" altLang="en-US" dirty="0"/>
          </a:p>
        </p:txBody>
      </p:sp>
      <p:sp>
        <p:nvSpPr>
          <p:cNvPr id="5" name="內容版面配置區 4">
            <a:extLst>
              <a:ext uri="{FF2B5EF4-FFF2-40B4-BE49-F238E27FC236}">
                <a16:creationId xmlns:a16="http://schemas.microsoft.com/office/drawing/2014/main" id="{7577AD94-B9C2-39E5-A1B7-DA31D40C99A2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zh-TW" altLang="zh-TW" dirty="0"/>
              <a:t>計畫簡介</a:t>
            </a:r>
            <a:endParaRPr lang="zh-TW" altLang="en-US" dirty="0"/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290354F0-DE93-6282-1D52-0FB169A0DD89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altLang="zh-TW" dirty="0"/>
              <a:t>a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2B319C3-31C7-9499-18B6-043B00251651}"/>
              </a:ext>
            </a:extLst>
          </p:cNvPr>
          <p:cNvSpPr>
            <a:spLocks noGrp="1"/>
          </p:cNvSpPr>
          <p:nvPr>
            <p:ph sz="half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fld id="{5D097BFC-2AE1-DA44-88D8-1B04566FC153}" type="slidenum">
              <a:rPr lang="zh-TW" altLang="zh-TW" smtClean="0"/>
              <a:t>4</a:t>
            </a:fld>
            <a:endParaRPr lang="zh-TW" altLang="zh-TW" dirty="0"/>
          </a:p>
        </p:txBody>
      </p:sp>
      <p:sp>
        <p:nvSpPr>
          <p:cNvPr id="2" name="內容版面配置區 1">
            <a:extLst>
              <a:ext uri="{FF2B5EF4-FFF2-40B4-BE49-F238E27FC236}">
                <a16:creationId xmlns:a16="http://schemas.microsoft.com/office/drawing/2014/main" id="{ED56B21B-CA8F-E054-B18A-B3E8713E230D}"/>
              </a:ext>
            </a:extLst>
          </p:cNvPr>
          <p:cNvSpPr>
            <a:spLocks noGrp="1"/>
          </p:cNvSpPr>
          <p:nvPr>
            <p:ph sz="half" idx="11"/>
          </p:nvPr>
        </p:nvSpPr>
        <p:spPr/>
        <p:txBody>
          <a:bodyPr>
            <a:normAutofit lnSpcReduction="10000"/>
          </a:bodyPr>
          <a:lstStyle/>
          <a:p>
            <a:r>
              <a:rPr kumimoji="1" lang="zh-TW" altLang="en-US" dirty="0"/>
              <a:t>一樹百獲計畫 </a:t>
            </a:r>
            <a:r>
              <a:rPr kumimoji="1" lang="en" altLang="zh-TW" dirty="0"/>
              <a:t>Cultivation Plan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90925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469D511D-C1F2-A606-42EA-9E800EAEA8C1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altLang="zh-TW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a1</a:t>
            </a:r>
            <a:r>
              <a:rPr lang="en-US" altLang="zh-TW" dirty="0"/>
              <a:t> </a:t>
            </a:r>
            <a:r>
              <a:rPr lang="en-US" altLang="zh-TW" dirty="0" err="1"/>
              <a:t>十項行動綱領</a:t>
            </a:r>
            <a:endParaRPr lang="zh-TW" altLang="zh-TW" dirty="0"/>
          </a:p>
        </p:txBody>
      </p:sp>
      <p:sp>
        <p:nvSpPr>
          <p:cNvPr id="5" name="內容版面配置區 4">
            <a:extLst>
              <a:ext uri="{FF2B5EF4-FFF2-40B4-BE49-F238E27FC236}">
                <a16:creationId xmlns:a16="http://schemas.microsoft.com/office/drawing/2014/main" id="{A8DC44F7-9E58-22C8-D8FB-0FDB9CFF116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marL="0" indent="0" defTabSz="360000">
              <a:lnSpc>
                <a:spcPct val="180000"/>
              </a:lnSpc>
              <a:buNone/>
            </a:pPr>
            <a:r>
              <a:rPr lang="en-US" altLang="zh-TW" sz="2600" b="1" dirty="0">
                <a:solidFill>
                  <a:srgbClr val="0033A0"/>
                </a:solidFill>
                <a:cs typeface="+mn-lt"/>
              </a:rPr>
              <a:t>1</a:t>
            </a:r>
            <a:r>
              <a:rPr lang="en-US" altLang="zh-TW" sz="3400" dirty="0">
                <a:cs typeface="+mn-lt"/>
              </a:rPr>
              <a:t>	</a:t>
            </a:r>
            <a:r>
              <a:rPr lang="zh-TW" altLang="zh-TW" sz="3600" dirty="0">
                <a:cs typeface="+mn-lt"/>
              </a:rPr>
              <a:t>博雅書苑 </a:t>
            </a:r>
            <a:r>
              <a:rPr lang="zh-TW" altLang="zh-TW" sz="2800" dirty="0">
                <a:cs typeface="+mn-lt"/>
              </a:rPr>
              <a:t>提升通識社群教育</a:t>
            </a:r>
            <a:endParaRPr lang="zh-TW" altLang="zh-TW" sz="2800" dirty="0">
              <a:cs typeface="Calibri"/>
            </a:endParaRPr>
          </a:p>
          <a:p>
            <a:pPr marL="0" indent="0" defTabSz="360000">
              <a:lnSpc>
                <a:spcPct val="180000"/>
              </a:lnSpc>
              <a:buNone/>
            </a:pPr>
            <a:r>
              <a:rPr lang="en-US" altLang="zh-TW" sz="2600" b="1" dirty="0">
                <a:solidFill>
                  <a:srgbClr val="0033A0"/>
                </a:solidFill>
                <a:cs typeface="+mn-lt"/>
              </a:rPr>
              <a:t>2	</a:t>
            </a:r>
            <a:r>
              <a:rPr lang="zh-TW" altLang="zh-TW" sz="3600" dirty="0">
                <a:cs typeface="+mn-lt"/>
              </a:rPr>
              <a:t>組織再造 </a:t>
            </a:r>
            <a:r>
              <a:rPr lang="zh-TW" altLang="zh-TW" sz="2800" dirty="0">
                <a:cs typeface="+mn-lt"/>
              </a:rPr>
              <a:t>以推動跨領域融合</a:t>
            </a:r>
            <a:endParaRPr lang="zh-TW" altLang="zh-TW" sz="2800" dirty="0">
              <a:cs typeface="Calibri"/>
            </a:endParaRPr>
          </a:p>
          <a:p>
            <a:pPr marL="0" indent="0" defTabSz="360000">
              <a:lnSpc>
                <a:spcPct val="180000"/>
              </a:lnSpc>
              <a:buNone/>
            </a:pPr>
            <a:r>
              <a:rPr lang="en-US" altLang="zh-TW" sz="2600" b="1" dirty="0">
                <a:solidFill>
                  <a:srgbClr val="0033A0"/>
                </a:solidFill>
                <a:cs typeface="+mn-lt"/>
              </a:rPr>
              <a:t>3	</a:t>
            </a:r>
            <a:r>
              <a:rPr lang="zh-TW" altLang="zh-TW" sz="3600" dirty="0">
                <a:cs typeface="+mn-lt"/>
              </a:rPr>
              <a:t>國際學院 </a:t>
            </a:r>
            <a:r>
              <a:rPr lang="zh-TW" altLang="zh-TW" sz="2800" dirty="0">
                <a:cs typeface="+mn-lt"/>
              </a:rPr>
              <a:t>雙語校園接軌世界</a:t>
            </a:r>
            <a:endParaRPr lang="zh-TW" altLang="zh-TW" sz="2800" dirty="0">
              <a:cs typeface="Calibri"/>
            </a:endParaRPr>
          </a:p>
          <a:p>
            <a:pPr marL="0" indent="0" defTabSz="360000">
              <a:lnSpc>
                <a:spcPct val="180000"/>
              </a:lnSpc>
              <a:buNone/>
            </a:pPr>
            <a:r>
              <a:rPr lang="en-US" altLang="zh-TW" sz="2600" b="1" dirty="0">
                <a:solidFill>
                  <a:srgbClr val="0033A0"/>
                </a:solidFill>
                <a:cs typeface="+mn-lt"/>
              </a:rPr>
              <a:t>4	</a:t>
            </a:r>
            <a:r>
              <a:rPr lang="zh-TW" altLang="zh-TW" sz="3600" dirty="0">
                <a:cs typeface="+mn-lt"/>
              </a:rPr>
              <a:t>創新學制 </a:t>
            </a:r>
            <a:r>
              <a:rPr lang="zh-TW" altLang="zh-TW" sz="2800" dirty="0">
                <a:cs typeface="+mn-lt"/>
              </a:rPr>
              <a:t>推動產官學研共創</a:t>
            </a:r>
            <a:endParaRPr lang="zh-TW" altLang="en-US" sz="2800" dirty="0">
              <a:cs typeface="+mn-lt"/>
            </a:endParaRPr>
          </a:p>
          <a:p>
            <a:pPr marL="0" indent="0" defTabSz="360000">
              <a:lnSpc>
                <a:spcPct val="180000"/>
              </a:lnSpc>
              <a:buNone/>
            </a:pPr>
            <a:r>
              <a:rPr lang="en-US" altLang="zh-TW" sz="2600" b="1" dirty="0">
                <a:solidFill>
                  <a:srgbClr val="0033A0"/>
                </a:solidFill>
                <a:cs typeface="+mn-lt"/>
              </a:rPr>
              <a:t>5	</a:t>
            </a:r>
            <a:r>
              <a:rPr lang="zh-TW" altLang="zh-TW" sz="3600" dirty="0">
                <a:cs typeface="+mn-lt"/>
              </a:rPr>
              <a:t>深</a:t>
            </a:r>
            <a:r>
              <a:rPr lang="zh-TW" altLang="en-US" sz="3600" dirty="0">
                <a:cs typeface="+mn-lt"/>
              </a:rPr>
              <a:t>化基礎建設 </a:t>
            </a:r>
            <a:r>
              <a:rPr lang="zh-TW" altLang="en-US" sz="2800" dirty="0">
                <a:cs typeface="+mn-lt"/>
              </a:rPr>
              <a:t>激勵校區融合</a:t>
            </a:r>
            <a:endParaRPr lang="zh-TW" altLang="zh-TW" sz="2800" dirty="0">
              <a:cs typeface="Calibri"/>
            </a:endParaRP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A942B850-6BEA-0DF4-24B6-50C47F21E53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70000" lnSpcReduction="20000"/>
          </a:bodyPr>
          <a:lstStyle/>
          <a:p>
            <a:pPr marL="0" indent="0" defTabSz="360000">
              <a:lnSpc>
                <a:spcPct val="180000"/>
              </a:lnSpc>
              <a:buNone/>
            </a:pPr>
            <a:r>
              <a:rPr lang="en-US" altLang="zh-TW" sz="2600" b="1" dirty="0">
                <a:solidFill>
                  <a:srgbClr val="0033A0"/>
                </a:solidFill>
                <a:cs typeface="+mn-lt"/>
              </a:rPr>
              <a:t>6</a:t>
            </a:r>
            <a:r>
              <a:rPr lang="en-US" altLang="zh-TW" sz="3400" dirty="0">
                <a:cs typeface="+mn-lt"/>
              </a:rPr>
              <a:t>	</a:t>
            </a:r>
            <a:r>
              <a:rPr lang="zh-TW" altLang="en-US" sz="3600" dirty="0">
                <a:cs typeface="+mn-lt"/>
              </a:rPr>
              <a:t>科學研發</a:t>
            </a:r>
            <a:r>
              <a:rPr lang="zh-TW" altLang="en-US" sz="2800" dirty="0">
                <a:cs typeface="+mn-lt"/>
              </a:rPr>
              <a:t> </a:t>
            </a:r>
            <a:r>
              <a:rPr lang="zh-TW" altLang="zh-TW" sz="2800" dirty="0">
                <a:cs typeface="+mn-lt"/>
              </a:rPr>
              <a:t>提升</a:t>
            </a:r>
            <a:r>
              <a:rPr lang="zh-TW" altLang="en-US" sz="2800" dirty="0">
                <a:cs typeface="+mn-lt"/>
              </a:rPr>
              <a:t>次世代科技</a:t>
            </a:r>
            <a:endParaRPr lang="zh-TW" altLang="zh-TW" sz="2800" dirty="0">
              <a:cs typeface="Calibri"/>
            </a:endParaRPr>
          </a:p>
          <a:p>
            <a:pPr marL="0" indent="0" defTabSz="360000">
              <a:lnSpc>
                <a:spcPct val="180000"/>
              </a:lnSpc>
              <a:buNone/>
            </a:pPr>
            <a:r>
              <a:rPr lang="en-US" altLang="zh-TW" sz="2600" b="1" dirty="0">
                <a:solidFill>
                  <a:srgbClr val="0033A0"/>
                </a:solidFill>
                <a:cs typeface="+mn-lt"/>
              </a:rPr>
              <a:t>7</a:t>
            </a:r>
            <a:r>
              <a:rPr lang="en-US" altLang="zh-TW" sz="3400" dirty="0">
                <a:cs typeface="+mn-lt"/>
              </a:rPr>
              <a:t>	</a:t>
            </a:r>
            <a:r>
              <a:rPr lang="zh-TW" altLang="zh-TW" sz="3600" dirty="0">
                <a:cs typeface="+mn-lt"/>
              </a:rPr>
              <a:t>跨</a:t>
            </a:r>
            <a:r>
              <a:rPr lang="zh-TW" altLang="en-US" sz="3600" dirty="0">
                <a:cs typeface="+mn-lt"/>
              </a:rPr>
              <a:t>域思維</a:t>
            </a:r>
            <a:r>
              <a:rPr lang="zh-TW" altLang="en-US" sz="2800" dirty="0">
                <a:cs typeface="+mn-lt"/>
              </a:rPr>
              <a:t> 引</a:t>
            </a:r>
            <a:r>
              <a:rPr lang="zh-TW" altLang="zh-TW" sz="2800" dirty="0">
                <a:cs typeface="+mn-lt"/>
              </a:rPr>
              <a:t>領</a:t>
            </a:r>
            <a:r>
              <a:rPr lang="zh-TW" altLang="en-US" sz="2800" dirty="0">
                <a:cs typeface="+mn-lt"/>
              </a:rPr>
              <a:t>產業創新契機</a:t>
            </a:r>
            <a:endParaRPr lang="zh-TW" altLang="zh-TW" sz="2800" dirty="0">
              <a:cs typeface="Calibri"/>
            </a:endParaRPr>
          </a:p>
          <a:p>
            <a:pPr marL="0" indent="0" defTabSz="360000">
              <a:lnSpc>
                <a:spcPct val="180000"/>
              </a:lnSpc>
              <a:buNone/>
            </a:pPr>
            <a:r>
              <a:rPr lang="en-US" altLang="zh-TW" sz="2600" b="1" dirty="0">
                <a:solidFill>
                  <a:srgbClr val="0033A0"/>
                </a:solidFill>
                <a:cs typeface="+mn-lt"/>
              </a:rPr>
              <a:t>8</a:t>
            </a:r>
            <a:r>
              <a:rPr lang="en-US" altLang="zh-TW" sz="3600" dirty="0">
                <a:cs typeface="+mn-lt"/>
              </a:rPr>
              <a:t>	</a:t>
            </a:r>
            <a:r>
              <a:rPr lang="zh-TW" altLang="en-US" sz="3600" dirty="0">
                <a:cs typeface="+mn-lt"/>
              </a:rPr>
              <a:t>數位轉型</a:t>
            </a:r>
            <a:r>
              <a:rPr lang="zh-TW" altLang="en-US" sz="2800" dirty="0">
                <a:cs typeface="+mn-lt"/>
              </a:rPr>
              <a:t> </a:t>
            </a:r>
            <a:r>
              <a:rPr lang="zh-TW" altLang="zh-TW" sz="2800" dirty="0">
                <a:cs typeface="+mn-lt"/>
              </a:rPr>
              <a:t>創新</a:t>
            </a:r>
            <a:r>
              <a:rPr lang="zh-TW" altLang="en-US" sz="2800" dirty="0">
                <a:cs typeface="+mn-lt"/>
              </a:rPr>
              <a:t>管理與法治</a:t>
            </a:r>
            <a:endParaRPr lang="zh-TW" altLang="zh-TW" sz="2800" dirty="0">
              <a:cs typeface="Calibri"/>
            </a:endParaRPr>
          </a:p>
          <a:p>
            <a:pPr marL="0" indent="0" defTabSz="360000">
              <a:lnSpc>
                <a:spcPct val="180000"/>
              </a:lnSpc>
              <a:buNone/>
            </a:pPr>
            <a:r>
              <a:rPr lang="en-US" altLang="zh-TW" sz="2600" b="1" dirty="0">
                <a:solidFill>
                  <a:srgbClr val="0033A0"/>
                </a:solidFill>
                <a:cs typeface="+mn-lt"/>
              </a:rPr>
              <a:t>9	</a:t>
            </a:r>
            <a:r>
              <a:rPr lang="zh-TW" altLang="en-US" sz="3600" dirty="0">
                <a:cs typeface="+mn-lt"/>
              </a:rPr>
              <a:t>品牌形象</a:t>
            </a:r>
            <a:r>
              <a:rPr lang="zh-TW" altLang="en-US" sz="2800" dirty="0">
                <a:cs typeface="+mn-lt"/>
              </a:rPr>
              <a:t> 塑造</a:t>
            </a:r>
            <a:r>
              <a:rPr lang="zh-TW" altLang="zh-TW" sz="2800" dirty="0">
                <a:cs typeface="+mn-lt"/>
              </a:rPr>
              <a:t>建構與溝通</a:t>
            </a:r>
            <a:endParaRPr lang="zh-TW" altLang="zh-TW" sz="2800" dirty="0">
              <a:cs typeface="Calibri"/>
            </a:endParaRPr>
          </a:p>
          <a:p>
            <a:pPr marL="0" indent="0" defTabSz="360000">
              <a:lnSpc>
                <a:spcPct val="180000"/>
              </a:lnSpc>
              <a:buNone/>
            </a:pPr>
            <a:r>
              <a:rPr lang="en-US" altLang="zh-TW" sz="2600" b="1" dirty="0">
                <a:solidFill>
                  <a:srgbClr val="0033A0"/>
                </a:solidFill>
                <a:cs typeface="+mn-lt"/>
              </a:rPr>
              <a:t>10</a:t>
            </a:r>
            <a:r>
              <a:rPr lang="en-US" altLang="zh-TW" sz="3400" b="1" dirty="0">
                <a:solidFill>
                  <a:srgbClr val="0033A0"/>
                </a:solidFill>
                <a:cs typeface="+mn-lt"/>
              </a:rPr>
              <a:t>	</a:t>
            </a:r>
            <a:r>
              <a:rPr lang="zh-TW" altLang="zh-TW" sz="3600" dirty="0">
                <a:cs typeface="+mn-lt"/>
              </a:rPr>
              <a:t>預見發展瓶頸</a:t>
            </a:r>
            <a:r>
              <a:rPr lang="zh-TW" altLang="zh-TW" sz="2800" dirty="0">
                <a:cs typeface="+mn-lt"/>
              </a:rPr>
              <a:t> 超前部署</a:t>
            </a:r>
            <a:endParaRPr lang="zh-TW" altLang="zh-TW" sz="2800" dirty="0">
              <a:cs typeface="Calibri"/>
            </a:endParaRPr>
          </a:p>
          <a:p>
            <a:pPr marL="0" indent="0">
              <a:buNone/>
            </a:pPr>
            <a:endParaRPr kumimoji="1"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5E24FFC-E3B0-C83F-2796-88A90141EA88}"/>
              </a:ext>
            </a:extLst>
          </p:cNvPr>
          <p:cNvSpPr>
            <a:spLocks noGrp="1"/>
          </p:cNvSpPr>
          <p:nvPr>
            <p:ph sz="half" idx="14"/>
          </p:nvPr>
        </p:nvSpPr>
        <p:spPr/>
        <p:txBody>
          <a:bodyPr>
            <a:norm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fld id="{9365333C-A876-F642-80F8-6E02506DEE1F}" type="slidenum">
              <a:rPr lang="en" altLang="zh-TW" smtClean="0"/>
              <a:t>5</a:t>
            </a:fld>
            <a:endParaRPr lang="en" altLang="zh-TW" dirty="0"/>
          </a:p>
        </p:txBody>
      </p:sp>
      <p:sp>
        <p:nvSpPr>
          <p:cNvPr id="2" name="內容版面配置區 1">
            <a:extLst>
              <a:ext uri="{FF2B5EF4-FFF2-40B4-BE49-F238E27FC236}">
                <a16:creationId xmlns:a16="http://schemas.microsoft.com/office/drawing/2014/main" id="{6D214C61-B95D-56F9-37AC-EF6CF45CD55C}"/>
              </a:ext>
            </a:extLst>
          </p:cNvPr>
          <p:cNvSpPr>
            <a:spLocks noGrp="1"/>
          </p:cNvSpPr>
          <p:nvPr>
            <p:ph sz="half" idx="11"/>
          </p:nvPr>
        </p:nvSpPr>
        <p:spPr/>
        <p:txBody>
          <a:bodyPr>
            <a:normAutofit lnSpcReduction="10000"/>
          </a:bodyPr>
          <a:lstStyle/>
          <a:p>
            <a:r>
              <a:rPr kumimoji="1" lang="en" altLang="zh-TW" dirty="0"/>
              <a:t>a </a:t>
            </a:r>
            <a:r>
              <a:rPr kumimoji="1" lang="zh-TW" altLang="en-US" dirty="0"/>
              <a:t>計畫簡介 </a:t>
            </a:r>
            <a:r>
              <a:rPr kumimoji="1" lang="en" altLang="zh-TW" dirty="0"/>
              <a:t>Introduction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30675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CC70B7D-C858-7BF2-AB4B-59906FF1367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ctr"/>
          <a:lstStyle/>
          <a:p>
            <a:pPr marL="0" indent="0">
              <a:lnSpc>
                <a:spcPct val="100000"/>
              </a:lnSpc>
              <a:buNone/>
            </a:pPr>
            <a:r>
              <a:rPr lang="zh-TW" altLang="en-US" sz="2800" dirty="0">
                <a:ea typeface="+mn-lt"/>
                <a:cs typeface="+mn-lt"/>
              </a:rPr>
              <a:t>根據數據顯示，</a:t>
            </a:r>
            <a:endParaRPr lang="zh-TW" altLang="zh-TW" sz="2800" dirty="0">
              <a:ea typeface="新細明體"/>
              <a:cs typeface="Calibri" panose="020F0502020204030204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zh-TW" altLang="en-US" sz="2800" dirty="0">
                <a:ea typeface="+mn-lt"/>
                <a:cs typeface="+mn-lt"/>
              </a:rPr>
              <a:t>現在市場中</a:t>
            </a:r>
            <a:r>
              <a:rPr lang="zh-TW" altLang="en-US" sz="2800" b="1" dirty="0">
                <a:ea typeface="+mn-lt"/>
                <a:cs typeface="+mn-lt"/>
              </a:rPr>
              <a:t>可贖回債券</a:t>
            </a:r>
            <a:r>
              <a:rPr lang="zh-TW" altLang="en-US" sz="2800" dirty="0">
                <a:ea typeface="+mn-lt"/>
                <a:cs typeface="+mn-lt"/>
              </a:rPr>
              <a:t>的</a:t>
            </a:r>
            <a:endParaRPr lang="zh-TW" altLang="zh-TW" sz="2800" dirty="0">
              <a:ea typeface="新細明體"/>
              <a:cs typeface="Calibri" panose="020F0502020204030204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zh-TW" altLang="en-US" sz="2800" dirty="0">
                <a:ea typeface="+mn-lt"/>
                <a:cs typeface="+mn-lt"/>
              </a:rPr>
              <a:t>發行量逐年增長，</a:t>
            </a:r>
            <a:endParaRPr lang="zh-TW" altLang="zh-TW" sz="2800" dirty="0">
              <a:ea typeface="新細明體"/>
              <a:cs typeface="Calibri" panose="020F0502020204030204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zh-TW" altLang="en-US" sz="2800" dirty="0">
                <a:ea typeface="+mn-lt"/>
                <a:cs typeface="+mn-lt"/>
              </a:rPr>
              <a:t>成為如今最為熱門的商品類型。</a:t>
            </a:r>
            <a:endParaRPr lang="zh-TW" altLang="zh-TW" sz="2800" dirty="0">
              <a:ea typeface="新細明體"/>
              <a:cs typeface="Calibri" panose="020F0502020204030204"/>
            </a:endParaRPr>
          </a:p>
        </p:txBody>
      </p:sp>
      <p:sp>
        <p:nvSpPr>
          <p:cNvPr id="5" name="內容版面配置區 4">
            <a:extLst>
              <a:ext uri="{FF2B5EF4-FFF2-40B4-BE49-F238E27FC236}">
                <a16:creationId xmlns:a16="http://schemas.microsoft.com/office/drawing/2014/main" id="{C7F710A4-138A-EBC4-03E1-79AB896407DA}"/>
              </a:ext>
            </a:extLst>
          </p:cNvPr>
          <p:cNvSpPr>
            <a:spLocks noGrp="1"/>
          </p:cNvSpPr>
          <p:nvPr>
            <p:ph sz="half" idx="14"/>
          </p:nvPr>
        </p:nvSpPr>
        <p:spPr/>
        <p:txBody>
          <a:bodyPr>
            <a:normAutofit/>
          </a:bodyPr>
          <a:lstStyle/>
          <a:p>
            <a:fld id="{B20283CD-7903-DE45-A4F7-F538018BF632}" type="slidenum">
              <a:rPr lang="en-US" altLang="zh-TW" smtClean="0"/>
              <a:t>6</a:t>
            </a:fld>
            <a:endParaRPr lang="zh-TW" altLang="zh-TW" dirty="0"/>
          </a:p>
        </p:txBody>
      </p:sp>
      <p:sp>
        <p:nvSpPr>
          <p:cNvPr id="2" name="內容版面配置區 1">
            <a:extLst>
              <a:ext uri="{FF2B5EF4-FFF2-40B4-BE49-F238E27FC236}">
                <a16:creationId xmlns:a16="http://schemas.microsoft.com/office/drawing/2014/main" id="{EE0C7323-A487-25E3-751A-7B458C300081}"/>
              </a:ext>
            </a:extLst>
          </p:cNvPr>
          <p:cNvSpPr>
            <a:spLocks noGrp="1"/>
          </p:cNvSpPr>
          <p:nvPr>
            <p:ph sz="half" idx="11"/>
          </p:nvPr>
        </p:nvSpPr>
        <p:spPr/>
        <p:txBody>
          <a:bodyPr/>
          <a:lstStyle/>
          <a:p>
            <a:r>
              <a:rPr lang="en-US" altLang="zh-TW" dirty="0"/>
              <a:t>b </a:t>
            </a:r>
            <a:r>
              <a:rPr lang="zh-TW" altLang="en-US" dirty="0"/>
              <a:t>重點研發  </a:t>
            </a:r>
            <a:r>
              <a:rPr lang="en-US" altLang="zh-TW" dirty="0"/>
              <a:t>/  b1</a:t>
            </a:r>
            <a:r>
              <a:rPr lang="zh-TW" altLang="en-US" dirty="0"/>
              <a:t>數位金融</a:t>
            </a:r>
            <a:endParaRPr lang="zh-TW" altLang="zh-TW" dirty="0"/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ED597034-2330-5FB9-C8E6-E1A8F13D496B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>
            <a:normAutofit/>
          </a:bodyPr>
          <a:lstStyle/>
          <a:p>
            <a:r>
              <a:rPr lang="en-US" altLang="zh-TW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b1-1</a:t>
            </a:r>
            <a:r>
              <a:rPr lang="en-US" altLang="zh-TW" dirty="0"/>
              <a:t> </a:t>
            </a:r>
            <a:r>
              <a:rPr lang="zh-TW" altLang="en-US" dirty="0"/>
              <a:t>金融創新與區塊鏈</a:t>
            </a:r>
            <a:endParaRPr lang="zh-TW" altLang="zh-TW" dirty="0"/>
          </a:p>
        </p:txBody>
      </p:sp>
      <p:pic>
        <p:nvPicPr>
          <p:cNvPr id="6" name="圖片 5" descr="一張含有 圖表 的圖片&#10;&#10;自動產生的描述">
            <a:extLst>
              <a:ext uri="{FF2B5EF4-FFF2-40B4-BE49-F238E27FC236}">
                <a16:creationId xmlns:a16="http://schemas.microsoft.com/office/drawing/2014/main" id="{C99B3481-3B92-B3F2-87E2-9A656A00A9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1654" y="2390992"/>
            <a:ext cx="5765369" cy="3135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105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內容版面配置區 21">
            <a:extLst>
              <a:ext uri="{FF2B5EF4-FFF2-40B4-BE49-F238E27FC236}">
                <a16:creationId xmlns:a16="http://schemas.microsoft.com/office/drawing/2014/main" id="{AE81B2D4-9ED8-FBBD-63C3-06BFDEEF2D53}"/>
              </a:ext>
            </a:extLst>
          </p:cNvPr>
          <p:cNvSpPr>
            <a:spLocks noGrp="1"/>
          </p:cNvSpPr>
          <p:nvPr>
            <p:ph sz="half" idx="14"/>
          </p:nvPr>
        </p:nvSpPr>
        <p:spPr/>
        <p:txBody>
          <a:bodyPr/>
          <a:lstStyle/>
          <a:p>
            <a:fld id="{A5955300-922A-4848-8154-404631222D5F}" type="slidenum">
              <a:rPr lang="zh-TW" altLang="en-US" smtClean="0"/>
              <a:t>7</a:t>
            </a:fld>
            <a:endParaRPr lang="zh-TW" altLang="en-US" dirty="0"/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83472BCD-12EF-B10E-095A-7F994FB809BE}"/>
              </a:ext>
            </a:extLst>
          </p:cNvPr>
          <p:cNvSpPr>
            <a:spLocks noGrp="1"/>
          </p:cNvSpPr>
          <p:nvPr>
            <p:ph sz="half" idx="11"/>
          </p:nvPr>
        </p:nvSpPr>
        <p:spPr/>
        <p:txBody>
          <a:bodyPr>
            <a:normAutofit lnSpcReduction="10000"/>
          </a:bodyPr>
          <a:lstStyle/>
          <a:p>
            <a:r>
              <a:rPr lang="en" altLang="zh-TW" dirty="0"/>
              <a:t>d </a:t>
            </a:r>
            <a:r>
              <a:rPr lang="zh-TW" altLang="en-US" dirty="0"/>
              <a:t>博雅書苑  </a:t>
            </a:r>
            <a:r>
              <a:rPr lang="en-US" altLang="zh-TW" dirty="0"/>
              <a:t>/  </a:t>
            </a:r>
            <a:r>
              <a:rPr lang="en" altLang="zh-TW" dirty="0"/>
              <a:t>d1 </a:t>
            </a:r>
            <a:r>
              <a:rPr lang="zh-TW" altLang="en-US" dirty="0"/>
              <a:t>教育目標</a:t>
            </a:r>
          </a:p>
        </p:txBody>
      </p:sp>
      <p:sp>
        <p:nvSpPr>
          <p:cNvPr id="5" name="內容版面配置區 4">
            <a:extLst>
              <a:ext uri="{FF2B5EF4-FFF2-40B4-BE49-F238E27FC236}">
                <a16:creationId xmlns:a16="http://schemas.microsoft.com/office/drawing/2014/main" id="{C64BB976-ED13-1FB4-3EE9-2F5D058B7510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altLang="zh-TW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d1</a:t>
            </a:r>
            <a:r>
              <a:rPr lang="en-US" altLang="zh-TW" dirty="0"/>
              <a:t> </a:t>
            </a:r>
            <a:r>
              <a:rPr lang="zh-TW" altLang="en-US" dirty="0"/>
              <a:t>博雅教育</a:t>
            </a:r>
            <a:r>
              <a:rPr lang="en-US" altLang="zh-TW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5i</a:t>
            </a:r>
            <a:r>
              <a:rPr lang="zh-TW" altLang="en-US" dirty="0"/>
              <a:t>目標</a:t>
            </a:r>
            <a:endParaRPr lang="zh-TW" altLang="zh-TW" dirty="0"/>
          </a:p>
        </p:txBody>
      </p:sp>
      <p:pic>
        <p:nvPicPr>
          <p:cNvPr id="6" name="圖片 12" descr="一張含有 圓形 的圖片&#10;&#10;自動產生的描述">
            <a:extLst>
              <a:ext uri="{FF2B5EF4-FFF2-40B4-BE49-F238E27FC236}">
                <a16:creationId xmlns:a16="http://schemas.microsoft.com/office/drawing/2014/main" id="{AE17B388-320D-1AC2-5220-C71BD77876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9688" y="2797873"/>
            <a:ext cx="2007033" cy="2007033"/>
          </a:xfrm>
          <a:prstGeom prst="rect">
            <a:avLst/>
          </a:prstGeom>
        </p:spPr>
      </p:pic>
      <p:pic>
        <p:nvPicPr>
          <p:cNvPr id="7" name="圖片 13" descr="一張含有 圓形 的圖片&#10;&#10;自動產生的描述">
            <a:extLst>
              <a:ext uri="{FF2B5EF4-FFF2-40B4-BE49-F238E27FC236}">
                <a16:creationId xmlns:a16="http://schemas.microsoft.com/office/drawing/2014/main" id="{55B97426-3BDC-FF2C-6F6D-1E9F6693A0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7857" y="2797873"/>
            <a:ext cx="2007032" cy="2007032"/>
          </a:xfrm>
          <a:prstGeom prst="rect">
            <a:avLst/>
          </a:prstGeom>
        </p:spPr>
      </p:pic>
      <p:pic>
        <p:nvPicPr>
          <p:cNvPr id="8" name="圖片 15" descr="一張含有 圓形 的圖片&#10;&#10;自動產生的描述">
            <a:extLst>
              <a:ext uri="{FF2B5EF4-FFF2-40B4-BE49-F238E27FC236}">
                <a16:creationId xmlns:a16="http://schemas.microsoft.com/office/drawing/2014/main" id="{AB096344-A564-2F8C-6018-FF8DEE750A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1585" y="2797873"/>
            <a:ext cx="2007033" cy="2007033"/>
          </a:xfrm>
          <a:prstGeom prst="rect">
            <a:avLst/>
          </a:prstGeom>
        </p:spPr>
      </p:pic>
      <p:pic>
        <p:nvPicPr>
          <p:cNvPr id="9" name="圖片 16" descr="一張含有 圓形 的圖片&#10;&#10;自動產生的描述">
            <a:extLst>
              <a:ext uri="{FF2B5EF4-FFF2-40B4-BE49-F238E27FC236}">
                <a16:creationId xmlns:a16="http://schemas.microsoft.com/office/drawing/2014/main" id="{C5666908-B77B-B7E0-ABEB-5B981778C9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78501" y="2797873"/>
            <a:ext cx="2007033" cy="2007033"/>
          </a:xfrm>
          <a:prstGeom prst="rect">
            <a:avLst/>
          </a:prstGeom>
        </p:spPr>
      </p:pic>
      <p:pic>
        <p:nvPicPr>
          <p:cNvPr id="10" name="圖片 17" descr="一張含有 圓形 的圖片&#10;&#10;自動產生的描述">
            <a:extLst>
              <a:ext uri="{FF2B5EF4-FFF2-40B4-BE49-F238E27FC236}">
                <a16:creationId xmlns:a16="http://schemas.microsoft.com/office/drawing/2014/main" id="{10BA424C-76E5-612C-1044-63304AB38D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8333" y="2797873"/>
            <a:ext cx="2007032" cy="2007032"/>
          </a:xfrm>
          <a:prstGeom prst="rect">
            <a:avLst/>
          </a:prstGeom>
        </p:spPr>
      </p:pic>
      <p:sp>
        <p:nvSpPr>
          <p:cNvPr id="11" name="文字方塊 10">
            <a:extLst>
              <a:ext uri="{FF2B5EF4-FFF2-40B4-BE49-F238E27FC236}">
                <a16:creationId xmlns:a16="http://schemas.microsoft.com/office/drawing/2014/main" id="{7C9EC82F-7E85-6B9D-0B08-993D3E113CD9}"/>
              </a:ext>
            </a:extLst>
          </p:cNvPr>
          <p:cNvSpPr txBox="1"/>
          <p:nvPr/>
        </p:nvSpPr>
        <p:spPr>
          <a:xfrm>
            <a:off x="822271" y="3431152"/>
            <a:ext cx="1403457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zh-TW" sz="2400" b="1" dirty="0">
                <a:solidFill>
                  <a:schemeClr val="bg1"/>
                </a:solidFill>
                <a:ea typeface="+mn-lt"/>
                <a:cs typeface="+mn-lt"/>
              </a:rPr>
              <a:t>互動交流</a:t>
            </a:r>
            <a:endParaRPr lang="zh-TW" sz="2400" b="1" dirty="0">
              <a:solidFill>
                <a:schemeClr val="bg1"/>
              </a:solidFill>
              <a:ea typeface="新細明體"/>
              <a:cs typeface="Calibri"/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F8B6B55B-A442-85B1-74B6-D566FEBFFE2A}"/>
              </a:ext>
            </a:extLst>
          </p:cNvPr>
          <p:cNvSpPr txBox="1"/>
          <p:nvPr/>
        </p:nvSpPr>
        <p:spPr>
          <a:xfrm>
            <a:off x="3082439" y="3426846"/>
            <a:ext cx="1403457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zh-TW" altLang="en-US" sz="2400" b="1">
                <a:solidFill>
                  <a:srgbClr val="FFFFFF"/>
                </a:solidFill>
                <a:ea typeface="+mn-lt"/>
                <a:cs typeface="+mn-lt"/>
              </a:rPr>
              <a:t>社群教育</a:t>
            </a:r>
            <a:endParaRPr lang="zh-TW" b="1">
              <a:solidFill>
                <a:srgbClr val="FFFFFF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709E4EF9-E29F-C41D-F7EF-C4567B6537A4}"/>
              </a:ext>
            </a:extLst>
          </p:cNvPr>
          <p:cNvSpPr txBox="1"/>
          <p:nvPr/>
        </p:nvSpPr>
        <p:spPr>
          <a:xfrm>
            <a:off x="5213455" y="3431150"/>
            <a:ext cx="176508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zh-TW" altLang="en-US" sz="2400" b="1">
                <a:solidFill>
                  <a:srgbClr val="FFFFFF"/>
                </a:solidFill>
                <a:ea typeface="+mn-lt"/>
                <a:cs typeface="+mn-lt"/>
              </a:rPr>
              <a:t>適性化教學</a:t>
            </a:r>
            <a:endParaRPr lang="zh-TW" b="1">
              <a:solidFill>
                <a:srgbClr val="FFFFFF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098E8030-07FE-CE7F-5228-237B83A4BCD5}"/>
              </a:ext>
            </a:extLst>
          </p:cNvPr>
          <p:cNvSpPr txBox="1"/>
          <p:nvPr/>
        </p:nvSpPr>
        <p:spPr>
          <a:xfrm>
            <a:off x="7589862" y="3431149"/>
            <a:ext cx="179952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zh-TW" altLang="en-US" sz="2400" b="1">
                <a:solidFill>
                  <a:srgbClr val="FFFFFF"/>
                </a:solidFill>
                <a:ea typeface="+mn-lt"/>
                <a:cs typeface="+mn-lt"/>
              </a:rPr>
              <a:t>跨學科學習</a:t>
            </a:r>
            <a:endParaRPr lang="zh-TW" b="1">
              <a:solidFill>
                <a:srgbClr val="FFFFFF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9A443C5E-87DF-F203-0245-516B68D30A5F}"/>
              </a:ext>
            </a:extLst>
          </p:cNvPr>
          <p:cNvSpPr txBox="1"/>
          <p:nvPr/>
        </p:nvSpPr>
        <p:spPr>
          <a:xfrm>
            <a:off x="10013624" y="3426843"/>
            <a:ext cx="1403457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zh-TW" altLang="en-US" sz="2400" b="1">
                <a:solidFill>
                  <a:srgbClr val="FFFFFF"/>
                </a:solidFill>
                <a:ea typeface="+mn-lt"/>
                <a:cs typeface="+mn-lt"/>
              </a:rPr>
              <a:t>國際體驗</a:t>
            </a:r>
            <a:endParaRPr lang="zh-TW" b="1">
              <a:solidFill>
                <a:srgbClr val="FFFFFF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73EFC80E-4EBA-9426-B533-4CDDA3994404}"/>
              </a:ext>
            </a:extLst>
          </p:cNvPr>
          <p:cNvSpPr txBox="1"/>
          <p:nvPr/>
        </p:nvSpPr>
        <p:spPr>
          <a:xfrm>
            <a:off x="774913" y="3889964"/>
            <a:ext cx="140345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zh-TW" b="1" dirty="0">
                <a:solidFill>
                  <a:schemeClr val="bg1"/>
                </a:solidFill>
                <a:ea typeface="+mn-lt"/>
                <a:cs typeface="+mn-lt"/>
              </a:rPr>
              <a:t>Interaction</a:t>
            </a:r>
            <a:endParaRPr lang="zh-TW" b="1" dirty="0">
              <a:solidFill>
                <a:schemeClr val="bg1"/>
              </a:solidFill>
              <a:ea typeface="新細明體"/>
              <a:cs typeface="Calibri"/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A1622B69-668E-7EEA-AE03-8237BE21E067}"/>
              </a:ext>
            </a:extLst>
          </p:cNvPr>
          <p:cNvSpPr txBox="1"/>
          <p:nvPr/>
        </p:nvSpPr>
        <p:spPr>
          <a:xfrm>
            <a:off x="2798303" y="3889963"/>
            <a:ext cx="197172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ea typeface="+mn-lt"/>
                <a:cs typeface="+mn-lt"/>
              </a:rPr>
              <a:t>Intra-Community</a:t>
            </a:r>
            <a:endParaRPr lang="zh-TW" b="1" dirty="0">
              <a:solidFill>
                <a:schemeClr val="bg1"/>
              </a:solidFill>
              <a:ea typeface="新細明體"/>
              <a:cs typeface="Calibri"/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64ABA6D0-003A-F266-082B-318E69495F59}"/>
              </a:ext>
            </a:extLst>
          </p:cNvPr>
          <p:cNvSpPr txBox="1"/>
          <p:nvPr/>
        </p:nvSpPr>
        <p:spPr>
          <a:xfrm>
            <a:off x="5179016" y="3889962"/>
            <a:ext cx="183396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solidFill>
                  <a:srgbClr val="FFFFFF"/>
                </a:solidFill>
                <a:ea typeface="+mn-lt"/>
                <a:cs typeface="+mn-lt"/>
              </a:rPr>
              <a:t>Individualization</a:t>
            </a:r>
            <a:endParaRPr lang="zh-TW" b="1">
              <a:solidFill>
                <a:srgbClr val="FFFFFF"/>
              </a:solidFill>
              <a:ea typeface="新細明體"/>
              <a:cs typeface="Calibri"/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13FE31FF-F2D9-35D2-91CB-BCC141CCDFCB}"/>
              </a:ext>
            </a:extLst>
          </p:cNvPr>
          <p:cNvSpPr txBox="1"/>
          <p:nvPr/>
        </p:nvSpPr>
        <p:spPr>
          <a:xfrm>
            <a:off x="7482235" y="3885656"/>
            <a:ext cx="184257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  <a:ea typeface="+mn-lt"/>
                <a:cs typeface="+mn-lt"/>
              </a:rPr>
              <a:t>Inter-Disciplinary</a:t>
            </a:r>
            <a:endParaRPr lang="zh-TW" b="1">
              <a:solidFill>
                <a:schemeClr val="bg1"/>
              </a:solidFill>
              <a:ea typeface="新細明體"/>
              <a:cs typeface="Calibri"/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6D3F420C-AFD7-8BB5-429B-218C5B388D37}"/>
              </a:ext>
            </a:extLst>
          </p:cNvPr>
          <p:cNvSpPr txBox="1"/>
          <p:nvPr/>
        </p:nvSpPr>
        <p:spPr>
          <a:xfrm>
            <a:off x="9927523" y="3885655"/>
            <a:ext cx="157566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solidFill>
                  <a:srgbClr val="FFFFFF"/>
                </a:solidFill>
                <a:ea typeface="+mn-lt"/>
                <a:cs typeface="+mn-lt"/>
              </a:rPr>
              <a:t>International</a:t>
            </a:r>
            <a:endParaRPr lang="zh-TW" b="1">
              <a:solidFill>
                <a:srgbClr val="FFFFFF"/>
              </a:solidFill>
              <a:ea typeface="新細明體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689239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AC48BAD2-3B36-6441-3DCF-49987CCAB3ED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kumimoji="1" lang="en-US" altLang="zh-TW" dirty="0"/>
              <a:t>Thanks</a:t>
            </a:r>
            <a:endParaRPr kumimoji="1" lang="zh-TW" altLang="en-US" dirty="0"/>
          </a:p>
        </p:txBody>
      </p:sp>
      <p:sp>
        <p:nvSpPr>
          <p:cNvPr id="5" name="內容版面配置區 4">
            <a:extLst>
              <a:ext uri="{FF2B5EF4-FFF2-40B4-BE49-F238E27FC236}">
                <a16:creationId xmlns:a16="http://schemas.microsoft.com/office/drawing/2014/main" id="{FB092754-610B-ACC6-F975-F2D1A8EB4B39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kumimoji="1" lang="zh-TW" altLang="en-US" dirty="0"/>
              <a:t>感謝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984026F-4456-1689-00BD-8AD7DA13A69E}"/>
              </a:ext>
            </a:extLst>
          </p:cNvPr>
          <p:cNvSpPr>
            <a:spLocks noGrp="1"/>
          </p:cNvSpPr>
          <p:nvPr>
            <p:ph sz="half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fld id="{70F21183-0461-D942-AAA2-1F4C0E81D315}" type="slidenum">
              <a:rPr lang="zh-TW" altLang="zh-TW"/>
              <a:pPr marL="0" indent="0">
                <a:buNone/>
              </a:pPr>
              <a:t>8</a:t>
            </a:fld>
            <a:endParaRPr lang="zh-TW" altLang="zh-TW" dirty="0"/>
          </a:p>
        </p:txBody>
      </p:sp>
      <p:sp>
        <p:nvSpPr>
          <p:cNvPr id="2" name="內容版面配置區 1">
            <a:extLst>
              <a:ext uri="{FF2B5EF4-FFF2-40B4-BE49-F238E27FC236}">
                <a16:creationId xmlns:a16="http://schemas.microsoft.com/office/drawing/2014/main" id="{132B706A-30DE-42CA-909F-FE7D7BA4B97D}"/>
              </a:ext>
            </a:extLst>
          </p:cNvPr>
          <p:cNvSpPr>
            <a:spLocks noGrp="1"/>
          </p:cNvSpPr>
          <p:nvPr>
            <p:ph sz="half" idx="1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zh-TW" altLang="en-US" dirty="0"/>
              <a:t>一樹百獲計畫 </a:t>
            </a:r>
            <a:r>
              <a:rPr lang="en" altLang="zh-TW" dirty="0"/>
              <a:t>Cultivation Plan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4573444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183</Words>
  <Application>Microsoft Macintosh PowerPoint</Application>
  <PresentationFormat>寬螢幕</PresentationFormat>
  <Paragraphs>66</Paragraphs>
  <Slides>8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16" baseType="lpstr">
      <vt:lpstr>Noto Sans TC</vt:lpstr>
      <vt:lpstr>Noto Sans TC Medium</vt:lpstr>
      <vt:lpstr>Roboto</vt:lpstr>
      <vt:lpstr>Roboto Light</vt:lpstr>
      <vt:lpstr>Roboto Medium</vt:lpstr>
      <vt:lpstr>Arial</vt:lpstr>
      <vt:lpstr>Calibri</vt:lpstr>
      <vt:lpstr>Office 佈景主題</vt:lpstr>
      <vt:lpstr>一樹百獲計畫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/>
  <cp:lastModifiedBy>Microsoft Office User</cp:lastModifiedBy>
  <cp:revision>16</cp:revision>
  <dcterms:created xsi:type="dcterms:W3CDTF">2023-07-04T08:56:17Z</dcterms:created>
  <dcterms:modified xsi:type="dcterms:W3CDTF">2023-07-07T08:10:52Z</dcterms:modified>
</cp:coreProperties>
</file>